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7" r:id="rId3"/>
    <p:sldId id="286" r:id="rId4"/>
    <p:sldId id="285" r:id="rId5"/>
    <p:sldId id="284" r:id="rId6"/>
    <p:sldId id="283" r:id="rId7"/>
    <p:sldId id="282" r:id="rId8"/>
    <p:sldId id="281" r:id="rId9"/>
    <p:sldId id="279" r:id="rId10"/>
    <p:sldId id="280" r:id="rId11"/>
    <p:sldId id="277" r:id="rId12"/>
    <p:sldId id="278" r:id="rId13"/>
    <p:sldId id="276" r:id="rId14"/>
    <p:sldId id="275" r:id="rId15"/>
    <p:sldId id="274" r:id="rId16"/>
    <p:sldId id="273" r:id="rId17"/>
    <p:sldId id="272" r:id="rId18"/>
    <p:sldId id="271" r:id="rId19"/>
    <p:sldId id="270" r:id="rId20"/>
    <p:sldId id="269" r:id="rId21"/>
    <p:sldId id="268" r:id="rId22"/>
    <p:sldId id="267" r:id="rId23"/>
    <p:sldId id="266" r:id="rId24"/>
    <p:sldId id="265" r:id="rId25"/>
    <p:sldId id="264" r:id="rId26"/>
    <p:sldId id="261" r:id="rId27"/>
    <p:sldId id="260" r:id="rId28"/>
    <p:sldId id="263" r:id="rId29"/>
    <p:sldId id="262" r:id="rId30"/>
    <p:sldId id="259" r:id="rId31"/>
    <p:sldId id="258" r:id="rId32"/>
    <p:sldId id="25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1:30.3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77 110 3378,'0'0'11517,"2"-7"-10730,-1 4-741,0-1 1,0 1-1,0 0 1,0 0-1,1 0 1,-1 0-1,1 0 1,-1 0-1,1 1 1,0-1-1,1 0 0,-1 1 1,0-1-1,1 1 1,-1 0-1,1 0 1,0 0-1,-1 0 1,1 1-1,0-1 1,0 1-1,0-1 1,5 0-1,27-9-34,1 2 1,0 1-1,0 2 0,0 1 1,1 2-1,0 2 0,64 5 1,-100-3-25,0-1 1,0 1-1,0-1 1,0 0 0,0 1-1,0 0 1,0-1-1,0 1 1,0 0-1,0-1 1,-1 1-1,1 0 1,0 0 0,0 0-1,-1 0 1,1 0-1,-1-1 1,1 1-1,-1 0 1,1 0-1,-1 1 1,1-1 0,-1 0-1,0 0 1,0 0-1,1 0 1,-1 0-1,0 0 1,0 0 0,0 0-1,0 1 1,0-1-1,-1 0 1,1 0-1,0 0 1,-1 1-1,1 3-5,-1-1 0,0 1 0,0-1 0,-1 0 0,1 0-1,-1 1 1,0-1 0,0 0 0,-3 3 0,-8 8 47,0-2 0,-1 0 0,-1 0 0,0-1 0,0-1 1,-1-1-1,-1 0 0,-25 11 0,-17 4 56,-73 21 0,131-45-73,-33 11-172,31-6-291,21-3 67,60-1 244,-44-3 51,0 2 0,-1 1 0,1 2 0,50 12 0,-78-14-17,-1 1 0,1 0 0,0 0 0,-1 0 0,0 0 0,0 1 0,0 0 0,0 0 0,6 8 1,-10-11 85,0 0 0,1 0 1,-2 0-1,1 0 0,0 0 1,0 0-1,0 1 1,0-1-1,-1 0 0,1 1 1,-1-1-1,1 1 1,-1-1-1,1 1 0,-1-1 1,0 1-1,0-1 1,0 1-1,1-1 0,-2 1 1,1-1-1,0 1 1,0-1-1,0 1 0,-1-1 1,1 0-1,-1 1 1,1-1-1,-1 1 0,1-1 1,-1 0-1,0 1 1,0-1-1,0 0 0,0 0 1,0 0-1,0 1 1,0-1-1,0 0 0,0-1 1,0 1-1,-1 0 1,1 0-1,0 0 0,-3 0 1,-7 5 190,-1 0 0,-1-2 0,1 1 0,-1-2 1,0 1-1,0-2 0,-26 3 0,-102-4 899,78-3-753,54 2-297,-62-4 277,68 3-334,1 1 0,-1 0 0,1-1 0,-1 0-1,1 1 1,-1-1 0,1 0 0,-1 0 0,1-1 0,-1 1 0,1 0 0,0-1-1,0 0 1,0 1 0,0-1 0,0 0 0,0 0 0,1 0 0,-1 0-1,0 0 1,1 0 0,-2-4 0,3 4-130,-1 1-1,1-1 1,0 1 0,0-1-1,0 1 1,0-1 0,0 1 0,0-1-1,0 1 1,1-1 0,-1 1-1,1-1 1,-1 1 0,1 0-1,-1-1 1,1 1 0,0 0-1,0-1 1,-1 1 0,1 0-1,0 0 1,0 0 0,0-1-1,0 1 1,1 1 0,-1-1-1,0 0 1,0 0 0,1 0-1,-1 0 1,3 0 0,46-22-4332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1:36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401 0 7587,'0'0'8538,"-5"1"-6673,-42 29-1394,1 2 0,-80 71 0,2 0-2034,119-99 780,1-1-1,-1 0 0,0 0 1,1 0-1,-1 0 1,-7 2-1,-1-4-4288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10.4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159 665 8868,'0'0'6486,"-23"-2"-6222,-71 1-128,92 1-129,1 0 1,-1 1-1,0-1 0,0 0 1,1 1-1,-1-1 1,0 1-1,1 0 1,-1-1-1,0 1 0,1 0 1,-1 0-1,1 0 1,0 0-1,-1 0 0,1 0 1,0 1-1,-1-1 1,1 0-1,0 1 0,0-1 1,0 0-1,0 1 1,0 0-1,-1 2 0,1 0-4,0 1-1,0-1 0,1 1 0,-1-1 0,1 1 0,1 8 1,-1-5-22,0-4-34,0 0-1,0 0 1,0 0-1,1 0 1,-1 1-1,1-1 1,0 0 0,0 0-1,1 0 1,-1 0-1,1 0 1,0-1-1,2 5 1,-1-6-9,-1 1 0,1-1 0,-1 0 0,1 1-1,0-1 1,0-1 0,0 1 0,0 0 0,1-1 0,-1 0 0,0 1 0,1-1 0,-1-1 0,0 1 0,1 0 0,4-1 0,0 2-281,1-1-1,0 0 1,0-1 0,0 0 0,0 0-1,0-1 1,0 0 0,0-1 0,-1 0-1,14-5 1,-19 6 268,1-1 1,-1-1-1,1 1 0,-1 0 0,0-1 0,0 0 1,0 1-1,0-1 0,-1 0 0,1-1 0,-1 1 1,0 0-1,0-1 0,0 1 0,0-1 1,0 0-1,-1 0 0,0 1 0,1-1 0,-1 0 1,-1 0-1,1 0 0,-1 0 0,0-7 1,1-56 4241,-1 67-3799,0 2-352,0 0-1,1 0 1,-1 0-1,1 0 1,0 0-1,-1-1 1,1 1-1,0 0 1,0 0 0,0 0-1,2 2 1,1-1-52,-1 0 1,1 0-1,0-1 1,0 1 0,1-1-1,-1 0 1,0 0-1,1 0 1,-1 0 0,1-1-1,0 0 1,6 1-1,61 2-1842,-53-5 1239,-15 1 539,-1 0 0,1 0 0,0-1 0,-1 0 0,1 1 0,0-1 0,-1-1 0,1 1 0,-1 0 0,1-1 0,-1 0 0,0 0 0,0 0 0,0 0 0,0 0 0,0-1 0,0 1 0,0-1 0,-1 0 0,1 0 0,-1 0 0,0 0 0,0 0 0,0 0 0,-1-1 0,1 1 0,-1-1 0,1 1 0,-1-1 0,0 1 0,0-5 0,3-14 210,-1 0 1,-1 0 0,-1 0 0,-2-27 0,1 19 348,-3-34 1659,-19-106 0,-1-4 886,22 111-603,1 61-2072,1 1-96,5 8-184,1 9 35,-1 0 0,-1 1 0,0-1 0,-1 1 0,-1 0-1,1 20 1,3 113 78,-7-127-158,1 292-1045,-1-174-3294,0-51-1727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17.9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12102,'0'0'6915,"28"158"-6595,-22-102-64,3-1-80,2-7-128,3-4-48,6-10 0,-2-6-192,-1-7-304,0-11-1009,0-5-2065,-2-5-3937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18.2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64 7652,'0'0'6050,"28"-10"-5353,93-31-321,-111 38-361,0 0 0,0 1 1,0 0-1,0 1 0,0 0 0,0 0 1,18 2-1,-5 1 9,5 1-13,0 2-1,0 1 0,-1 1 0,0 1 0,0 2 0,-1 1 0,33 17 0,-57-26-5,1-1 1,0 0 0,0 1-1,-1-1 1,1 1 0,-1 0-1,0 0 1,1 0-1,-1 0 1,0 0 0,0 0-1,0 1 1,0-1 0,-1 1-1,1 0 1,-1-1 0,1 1-1,-1 0 1,0 0 0,0 0-1,0 0 1,-1 0 0,1 0-1,-1 0 1,1 0 0,-1 0-1,0 0 1,0 0 0,-1 0-1,1 0 1,0 0 0,-1 0-1,0 0 1,0 0 0,0 0-1,-2 4 1,-3 5 61,1-1-1,-2 0 1,0-1-1,0 0 1,0 0-1,-2 0 1,-13 13-1,-20 11-349,-1-1 1,-88 51-1,130-83-221,-2 0 292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18.6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12166,'0'0'5346,"20"6"-5154,-11 17 336,-4 3-304,4-3-95,-6-3-129,0-2-97,-3 1-895,0-4-801,0 0-496,-6 1-2017,-11-1-2049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18.9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12454,'0'0'800,"41"67"-13446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19.3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160 1 13270,'0'0'4122,"-22"7"-3954,-68 25-107,87-31-58,-1 1 0,1 0 0,0 0 1,1 0-1,-1 0 0,0 1 0,0-1 0,1 1 0,0-1 0,-1 1 0,1 0 0,0 0 0,0 0 0,1 0 0,-1 1 0,1-1 0,-1 0 0,1 1 0,0-1 0,0 1 0,1-1 0,-1 1 0,1-1 0,0 1 0,0-1 0,0 1 0,0-1 0,1 5 0,-1 0-141,0-7 121,1 0 0,-1 0 0,1-1 0,-1 1 0,1 0 0,-1-1 0,1 1 0,-1 0 0,1-1 0,0 1 0,-1-1 0,1 1 0,0-1 0,0 1 0,-1-1 0,1 0 0,0 1 0,0-1 0,0 0 0,0 1 0,-1-1 0,1 0 0,0 0 0,0 0 0,0 0 0,0 0 0,0 0 0,0 0 0,0 0 0,38-1-197,-28 1 15,-8 0 163,1 0 0,-1-1 0,1 1 0,-1-1 0,1 0 1,-1 0-1,0 0 0,1-1 0,-1 1 0,0-1 0,0 1 1,0-1-1,0 0 0,0 0 0,-1-1 0,1 1 0,4-6 1,0 2 87,-5 7-1,1 0 0,-1 0 0,0 1 0,0-1 0,0 1 0,0-1 1,0 1-1,0-1 0,0 1 0,0 0 0,0 0 0,-1 0 0,1 0 0,-1 0 0,2 4 0,4 2-22,-3-3-118,0-1 0,1 0 0,0 0 0,0-1 0,0 0 0,1 0 0,-1 0 0,1 0 0,-1-1 0,1 0 0,0 0 0,12 2 0,3-1-1634,-1-2 0,32 0-1,-31-1 39,30 0-1649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19.6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384 52 7411,'0'0'10509,"-20"-10"-9652,-68-28-428,86 37-404,-1 1 1,0-1-1,1 1 0,-1-1 0,0 1 1,1 0-1,-1 0 0,0 0 0,1 0 1,-1 0-1,0 1 0,1-1 0,-1 1 1,0 0-1,1 0 0,-1 0 0,1 0 1,-1 0-1,1 0 0,-5 4 0,3-1 44,-1 1 0,0 0-1,1 0 1,0 0 0,-7 11 0,6-8-14,0-1-57,1 0 0,0 0 0,0 1 0,0-1 1,1 1-1,0 0 0,1 0 0,0 0 0,0 0 0,0 0 0,1 0 0,1 1 0,-1-1 1,1 0-1,1 1 0,1 9 0,-1-16-28,0 0 0,0 1 0,1-1 0,-1 0 0,1 0 0,-1 0 0,1 0 0,0 0 0,-1 0 0,1 0 1,0-1-1,0 1 0,1-1 0,-1 1 0,0-1 0,0 0 0,1 0 0,-1 0 0,1 0 0,-1 0 0,1-1 0,-1 1 0,1-1 0,-1 1 0,4-1 0,13 2-121,0-1 0,27-2-1,-27 1-165,-15 0 279,1-1 0,-1 1 0,0-1 0,1 0 0,-1 0-1,0 0 1,0-1 0,0 0 0,0 1 0,5-4 0,6-2 147,-14 7-80,-1 0 0,1 0 0,-1 1-1,1-1 1,0 0 0,-1 1-1,1-1 1,-1 1 0,1-1 0,-1 1-1,1-1 1,-1 1 0,1-1-1,-1 1 1,0 0 0,1-1 0,-1 1-1,0-1 1,1 1 0,-1 0 0,0-1-1,0 1 1,0 0 0,0-1-1,0 1 1,0 0 0,1 0 0,-1-1-1,-1 1 1,1 0 0,0-1-1,0 1 1,0 1 0,0 4 80,43 202 345,7 48-101,-44-209-440,-2 0 0,-2 0 0,-6 72 0,4-115 59,-1 1 0,0-1 0,0 0 0,-1 0 0,1 0 0,-1 0 0,0 0 0,0 0 0,0 0 0,-1-1 0,1 1-1,-1-1 1,0 0 0,0 1 0,0-1 0,0-1 0,0 1 0,-1 0 0,1-1 0,-1 0 0,0 1 0,0-1 0,0-1 0,0 1 0,0-1 0,0 1 0,0-1 0,0 0 0,-6 0-1,-2 1 55,-1-1-1,1 0 1,0-1-1,0-1 1,0 1-1,-1-2 1,1 0-1,0 0 1,-19-8-1,14 2-98,1 0-1,0-2 0,0 0 1,1-1-1,0-1 1,1 0-1,0-1 1,1 0-1,1-1 1,0 0-1,0-1 0,2-1 1,0 0-1,1 0 1,0-1-1,2 0 1,0 0-1,0-1 1,2 0-1,-6-32 0,10 41-337,1 1-1,-1-1 1,2 0-1,-1 0 0,1 0 1,0 1-1,1-1 1,0 0-1,1 1 0,-1-1 1,2 1-1,-1 0 0,7-10 1,42-43-4669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20.4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58 116 7764,'0'0'8025,"-28"75"-5141,27-6-3119,3-68 168,1 0 1,-1 0 0,1 0-1,0 0 1,-1 0-1,1-1 1,-1 1 0,1-1-1,0 0 1,-1 0-1,1 0 1,0 0 0,0 0-1,-1 0 1,1-1-1,-1 0 1,6-1 0,-5-1 73,-1 0 0,1 0 1,0-1-1,-1 1 0,0-1 1,0 0-1,0 0 1,0 1-1,-1-1 0,1 0 1,-1 0-1,0-1 1,0 1-1,-1 0 0,1 0 1,-1-7-1,-1-72 246,0 77-206,0 1-1,-1 0 0,0-1 1,0 1-1,0 0 0,-1 0 1,1 0-1,-1 0 0,-1 1 1,1-1-1,0 1 1,-1 0-1,0 0 0,0 0 1,0 0-1,-1 1 0,1-1 1,-1 1-1,0 1 0,0-1 1,0 0-1,0 1 0,0 0 1,-1 1-1,1-1 0,-8-1 1,12 3-90,11 3-400,22 2 164,1-2 0,0-2 0,-1-1 0,59-7 0,-75 3 151,18-2-379,-33 17 496,3 53 325,-2-23-224,12 69 0,-14-109-91,0 1 1,0 0 0,1-1 0,-1 1-1,0-1 1,1 1 0,-1 0 0,1-1-1,0 1 1,0-1 0,-1 0-1,1 1 1,0-1 0,0 0 0,0 1-1,1-1 1,-1 0 0,0 0 0,0 0-1,1 0 1,-1 0 0,0 0 0,1 0-1,-1-1 1,1 1 0,-1 0-1,1-1 1,-1 1 0,1-1 0,0 0-1,-1 1 1,1-1 0,-1 0 0,1 0-1,0 0 1,-1 0 0,1 0 0,0-1-1,-1 1 1,1 0 0,-1-1-1,1 1 1,-1-1 0,1 1 0,2-2-1,3-2 6,0 1-1,-1-1 0,1 0 1,-1-1-1,0 1 0,0-1 1,0-1-1,5-5 0,-1-4 24,-1-1 0,0 0 0,-1 0 0,0 0 0,-2-1 0,0 0 0,0-1 0,-2 1 0,3-22 0,-3 19 159,4 35 889,-1 12-1170,-5-20 46,-1 1 0,2-1 0,-1 0 0,1-1 0,0 1 1,0 0-1,0-1 0,1 0 0,0 0 0,1 0 0,-1 0 0,1 0 0,9 7 0,-9-9-587,1-1 0,0 1 0,0-1 0,0 0 0,0 0 0,0 0-1,1-1 1,-1 0 0,10 1 0,19 1-5680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21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139 441 6755,'0'0'12192,"-19"-5"-11714,-59-14-363,77 19-114,0 0 0,0-1 1,0 1-1,0 0 0,0 0 1,0 0-1,-1 0 0,1 0 1,0 0-1,0 0 1,0 0-1,0 1 0,0-1 1,0 0-1,0 1 0,0-1 1,0 0-1,0 1 0,0 0 1,0-1-1,0 1 0,0-1 1,0 1-1,0 0 0,0 0 1,1 0-1,-1-1 1,0 1-1,1 0 0,-1 0 1,0 0-1,1 0 0,0 0 1,-1 0-1,1 0 0,-1 0 1,1 0-1,0 1 0,0-1 1,-1 0-1,1 0 1,0 0-1,0 0 0,0 0 1,1 2-1,-2 2 11,-2 14-25,1 0 0,0 0-1,2 1 1,1 24 0,0-42-21,-1-1 1,1 1-1,0 0 1,0 0-1,0-1 1,0 1 0,0-1-1,0 1 1,1-1-1,-1 0 1,0 1-1,1-1 1,-1 0 0,1 0-1,0 0 1,-1 0-1,1 0 1,0 0 0,-1 0-1,1-1 1,0 1-1,0 0 1,0-1-1,0 0 1,-1 1 0,1-1-1,0 0 1,0 0-1,3 0 1,65-2-1480,-64 2 1337,-2 0 86,1-1 0,-1 0 0,0 1 0,0-2 0,1 1 1,-1 0-1,0-1 0,0 1 0,0-1 0,0-1 0,0 1 0,-1 0 1,1-1-1,-1 0 0,0 1 0,1-2 0,-1 1 0,0 0 0,3-6 1,-2 3 204,-1 0 1,0-1-1,0 0 1,-1 1-1,1-1 1,-2 0-1,1 0 1,-1 0-1,0 0 1,0 0-1,-1-10 937,31 34-1157,-28-15 107,0 0 0,1 0-1,-1 0 1,0 0 0,1 0-1,-1-1 1,1 1 0,0-1 0,6 1-1,1 0-136,0-1-1,1-1 1,-1 1-1,0-2 1,1 0-1,18-4 0,-25 4 81,0-1-1,-1 0 0,1 0 0,-1 0 0,0 0 0,0-1 0,0 1 0,0-1 0,0 0 0,0-1 0,-1 1 0,1-1 0,-1 1 0,0-1 0,0 0 1,-1 0-1,5-9 0,-1-3 164,-2 0-1,0 0 1,-1 0 0,0 0 0,-2-1 0,0 1 0,0-1 0,-2 1-1,-2-21 1,2 16 257,-1 5-43,1 1 0,-2-1-1,0 1 1,-1 0 0,-1 0 0,0 0-1,-1 0 1,0 1 0,-2 0-1,1 0 1,-2 1 0,0 0 0,0 0-1,-16-15 1,24 98 1036,1-30-1218,6 215 430,-1-202-826,2-1 0,25 97-1,-16-94-371,-2-12-1627,-2 0 0,6 50 1,-13-23-4808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27.5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1407 143 15095,'-30'-9'221,"8"3"-183,-194-51 263,66 30 834,-1 6-1,0 7 1,-174 6-1,290 7-1078,-1 2-1,1 2 1,0 1 0,-45 11-1,70-13-41,1 1 0,0 1-1,0 0 1,0 0-1,1 1 1,-1 0 0,1 0-1,0 1 1,-7 7-1,10-9-9,1 1 0,-1 0 0,2 1 0,-1-1 0,0 1 0,1-1 0,0 1-1,0 0 1,1 0 0,0 1 0,0-1 0,0 0 0,1 1 0,-1 12-1,1-4 56,0 1 0,2 0-1,0 0 1,1-1-1,0 1 1,8 25 0,3-2 309,23 45 0,-3-9-87,-18-32-70,-2 0 1,-1 0-1,-2 2 0,6 78 1,-8 185 720,-8-239-798,-64 705 1268,17-359-1200,-2 612-186,49-958-69,3 0 0,3 0 0,27 119 0,-25-155-5,3 0 1,0 0 0,2-1 0,2-1 0,1 0-1,1-1 1,1-1 0,2 0 0,33 37-1,-34-47-40,1 0 0,0-1-1,2-2 1,0 0 0,1-1-1,0-1 1,1-1 0,0-1-1,1-2 1,1 0 0,41 9-1,-8-7-232,1-3-1,0-2 0,0-3 1,69-4-1,-34-5-549,0-4 0,120-26 0,182-74-4165,-118 13-610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1:37.3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9957,'0'0'7587,"146"98"-7187,-126-62-144,-6-3-256,-5 3 0,-3-2-1216,2-3-1954,7-5-3441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28.2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 10917,'0'0'4421,"-2"10"-3813,2-7-561,0 0 0,0-1 1,0 1-1,0 0 0,0-1 0,0 1 0,1 0 0,-1-1 1,1 1-1,0-1 0,-1 1 0,1-1 0,0 1 1,1-1-1,-1 1 0,0-1 0,1 0 0,-1 0 0,1 0 1,0 0-1,0 0 0,0 0 0,0 0 0,0-1 1,0 1-1,0-1 0,1 1 0,-1-1 0,0 0 0,1 0 1,-1 0-1,4 1 0,15 5 231,0-1 0,0-1-1,31 4 1,-36-7-235,362 33 1012,34 6-563,-399-39-463,30 10 82,-41-11-103,-1-1 1,1 1-1,-1 1 0,0-1 0,0 0 1,0 0-1,0 0 0,1 1 0,-1-1 1,-1 0-1,1 1 0,0-1 0,0 1 1,-1-1-1,1 1 0,0-1 1,-1 1-1,0 0 0,1-1 0,-1 1 1,0-1-1,0 1 0,0 0 0,0 1 1,0 18 198,-2-1 0,0 0-1,-2 0 1,0 0 0,-8 22 0,-42 96 560,32-88-646,-66 171 965,-111 434-1,103-205-664,-54 651-1,131-161-738,24-773-129,8 0-1,6-1 0,8-1 1,49 162-1,-31-178-104,-21-75-226,-3 1-1,13 92 1,-32-159 539,-1 0 0,0 0-1,0 1 1,-1-1-1,0 0 1,0 1 0,-1-1-1,0 0 1,-1 0-1,-4 15 1,5-21 125,-1 0-1,1 1 0,-1-1 1,1 0-1,-1 0 1,0 0-1,0 0 1,0-1-1,0 1 1,0 0-1,0-1 1,-1 1-1,-3 1 1,0-1-106,0 1 1,-1-1-1,0-1 1,1 1-1,-1-1 0,-11 0 1,-3 0-790,1-1 1,-1 0 0,-36-7-1,-93-35-7231,146 41 8007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29.4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9012,'0'0'6206,"26"9"-4728,2 0-1086,27 10 603,57 27 0,-39-9 157,0 3 0,122 91 0,114 124-139,26 19-175,-221-191-717,258 200 432,-233-165-353,591 550 150,-663-593-355,-4 3 1,98 157-1,69 189 70,-213-391-55,24 45-25,2-3-1,4-2 0,3-2 1,3-2-1,2-2 0,4-3 0,3-3 1,105 83-1,-4-28-5,58 45-23,-181-129 3,-2 3 0,-1 1 0,39 49 0,-72-80-89,0 0 0,0 0 1,0 0-1,-1 0 1,0 0-1,0 1 0,0-1 1,-1 1-1,0 0 1,0 0-1,0 0 1,-1 0-1,2 7 0,-49-23-4995,-57-43-2478,31 13 1536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30.1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436 83 15335,'0'0'726,"-33"-5"-441,-109-13 518,133 17-674,0 0 0,1 1-1,-1 0 1,0 1 0,0 0-1,1 0 1,-1 1 0,1 0-1,-1 0 1,1 1 0,0 0 0,0 0-1,0 1 1,0 0 0,1 1-1,-1 0 1,1 0 0,0 0-1,1 1 1,-1 0 0,1 0 0,1 1-1,-1 0 1,1 0 0,-8 14-1,4-4-112,0 2 0,2-1 0,0 1 0,1-1 0,1 2 0,1-1 0,0 1 0,2-1 0,-1 28 0,3-35-54,0 0 0,1 0 0,0-1 0,1 1-1,0 0 1,1 0 0,0-1 0,1 1 0,1-1 0,-1 0 0,2 0 0,-1-1 0,2 1 0,-1-1 0,1-1 0,1 1 0,0-1 0,0-1 0,1 1 0,0-1 0,0-1-1,1 0 1,0 0 0,0-1 0,0 0 0,1-1 0,0 0 0,0 0 0,19 4 0,-16-7-31,1 0 0,0 0 0,-1-1 0,1-1 0,0-1 0,0 0 0,-1-1 0,1 0 0,0-1 0,-1-1 1,0 0-1,0-1 0,0-1 0,-1 0 0,0 0 0,0-2 0,0 0 0,-1 0 0,0-1 0,10-10 0,-8 5 78,-1 1 0,0-2-1,-1 0 1,-1-1 0,-1 0 0,0 0 0,-1-1-1,0 0 1,-2-1 0,0 0 0,-1 0 0,-1 0-1,0-1 1,-2 0 0,2-20 0,-5 38-4,3-33 115,-1 0-1,-4-41 1,1 67-105,0 0 0,0 0 1,0 1-1,-1-1 0,0 0 0,-1 1 1,0-1-1,0 1 0,0 0 0,-1-1 1,0 2-1,-1-1 0,1 0 0,-1 1 1,-8-7-1,10 10-17,0 1 0,0 0 0,0 0 0,0 0 1,-1 0-1,1 1 0,-1-1 0,-6-1 0,9 3-24,0 0 0,-1-1 0,1 1 0,0 0 0,0 0 0,0 0 0,0 0 0,-1 0 0,1 0 0,0 1 0,0-1 0,0 0 0,0 1 0,0-1 0,0 0 0,0 1 0,0-1 0,0 1 0,0 0 0,0-1 0,0 1 0,0 0 0,0 0 0,0-1 0,1 1 0,-1 0 0,0 0 0,0 0 0,1 0 0,-1 0 0,1 0 0,-1 0 0,1 0 1,-1 0-1,1 2 0,-4 14-315,2 0 0,0 0 0,1 0 0,2 26 1,-1-13-165,3 77-2193,14 14-2125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30.5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726 175 16920,'-25'-26'13,"-87"-81"355,107 102-222,0 1 1,-1 0-1,1 0 0,-1 0 0,0 1 1,0 0-1,-1 0 0,1 1 0,0 0 0,-1 0 1,0 0-1,1 1 0,-1 0 0,0 0 1,0 0-1,1 1 0,-1 0 0,-11 2 0,-4-1 104,2 1-210,0 1-1,0 1 1,0 0 0,1 1-1,0 2 1,0 0-1,0 0 1,1 2-1,0 0 1,1 2-1,0 0 1,1 0 0,-19 18-1,20-16-43,1 0 0,0 1 1,2 0-1,-1 1 0,2 0 0,0 1 0,1 1 0,0-1 1,2 2-1,0-1 0,1 1 0,0 0 0,2 1 0,-4 19 1,6-23-37,2-1 1,0 1 0,0-1 0,1 1-1,1 0 1,1-1 0,0 1 0,0-1 0,6 16-1,-5-22-8,1-1-1,-1 1 1,1 0-1,1-1 1,0 0-1,0 0 1,0 0-1,1-1 1,0 0-1,0 0 1,0 0-1,1-1 1,0 0-1,0 0 1,1 0-1,12 5 1,-3-3-64,0-1 1,0-1-1,1 0 1,-1-1-1,1-1 1,26 2-1,-8-4-305,-1-1-1,49-7 1,-67 5 218,0-1-1,0-1 1,0 0-1,0-1 1,-1-1-1,0 0 1,0-2-1,0 1 1,-1-2-1,0 0 1,-1-1-1,0-1 1,-1 0-1,0 0 1,0-2-1,-1 1 1,-1-1-1,0-1 1,-1 0-1,-1-1 1,0 0-1,-1 0 1,0-1-1,-1 0 1,-1 0-1,6-29 1,-7 15-471,-2 0 0,-2-53 1,-1 81 639,0 0-1,0 0 1,0-1 0,0 1 0,0 0 0,-1 0 0,1 0-1,-1 0 1,0 0 0,1-1 0,-1 1 0,0 0 0,0 0-1,0 1 1,-1-1 0,1 0 0,0 0 0,-1 1 0,1-1 0,-1 0-1,1 1 1,-1 0 0,0-1 0,0 1 0,1 0 0,-1 0-1,-4-2 1,1 2-185,-1 0-1,1 0 1,0 0-1,-1 1 1,1 0-1,-1 0 0,1 1 1,0-1-1,-1 1 1,1 0-1,-6 2 1,-58 25-3686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31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863 426 15911,'-9'-67'-789,"4"25"361,-13-50-1,16 85 617,-1 0 0,1 1 0,-1-1 0,-1 1 1,1 0-1,-1 0 0,0 0 0,0 1 0,-1-1 0,1 1 0,-1 0 0,-1 0 0,1 1 0,-1-1 0,1 1 0,-1 0 0,-1 1 0,-7-4 0,-13-5 314,-1 0 0,-58-13 1,52 15 223,-128-26 649,139 32-1259,-1 2 0,1 1 0,-1 0-1,1 2 1,-25 3 0,42-2-118,0 0 0,0-1 0,0 2 0,0-1 0,0 1 1,1 0-1,-1 0 0,1 1 0,0-1 0,0 1 0,0 0 0,1 1 0,-1-1 1,1 1-1,0 0 0,0 0 0,0 0 0,1 0 0,0 1 0,0-1 0,1 1 1,-1 0-1,1 0 0,0 0 0,-1 10 0,-3 12-150,1 0 0,2 1 0,0 0 0,3 31 0,0-52 44,0-1 0,1 1 0,0-1-1,0 1 1,1-1 0,0 0 0,0 1-1,1-1 1,0 0 0,0 0 0,1-1-1,4 8 1,-5-11 91,-1 0 0,0 0 0,1 0 0,0-1-1,-1 1 1,1-1 0,0 0 0,0 0 0,1 0 0,-1 0 0,0 0-1,1-1 1,-1 0 0,1 1 0,-1-1 0,1 0 0,0-1 0,-1 1-1,1-1 1,0 0 0,-1 1 0,1-2 0,0 1 0,-1 0 0,1-1-1,7-1 1,-8 0 21,0 0 0,0 1 0,-1-1-1,1 0 1,0 0 0,-1 0 0,0-1 0,1 1-1,-1-1 1,0 1 0,0-1 0,0 0 0,0 0-1,-1 0 1,1 0 0,-1 0 0,0 0 0,0 0-1,0 0 1,0 0 0,0-4 0,12-74 104,-12 69-109,0 1 0,-1-1-1,0 0 1,0 1 0,-1-1 0,-1 1-1,0-1 1,-1 1 0,0 0-1,0 0 1,-1 0 0,-1 0 0,0 1-1,0 0 1,-1 0 0,0 0-1,-1 0 1,0 1 0,-1 0 0,0 1-1,0 0 1,-1 0 0,0 1-1,0 0 1,0 0 0,-13-6 0,13 8-351,0 0 1,0 1-1,0 0 1,-1 0-1,-11-2 1,-26 0-5667,12 5-3490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31.7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513 97 9428,'0'0'8105,"-25"-16"-6293,-82-47-604,102 60-1128,0 0 0,0 1 0,0 0 0,0 0 0,-1 1 0,1-1 0,-1 1 0,1 0 0,-1 1 0,0-1-1,1 1 1,-1 0 0,1 1 0,-1-1 0,0 1 0,1 0 0,-1 0 0,1 1 0,0 0 0,-1 0 0,1 0 0,-7 5-1,0 1 18,1 1-1,1 0 1,0 1-1,0 0 1,0 0-1,-10 18 0,15-22-55,-15 20 59,2 0 0,1 1 0,1 1 0,-22 57 0,32-69-111,1 0 1,0 0-1,1 1 1,1-1-1,1 1 0,0 0 1,2 0-1,0 0 1,0-1-1,2 1 1,3 18-1,-4-29-45,1 0-1,0 0 1,1 0-1,-1-1 1,1 1-1,0-1 1,1 0-1,-1 1 1,1-2-1,0 1 1,0 0-1,1-1 1,-1 0-1,1 0 1,0 0-1,0 0 1,0-1-1,1 0 1,-1 0-1,1 0 1,-1-1-1,1 0 1,0 0-1,0-1 1,0 1-1,0-1 1,0 0-1,8-1 1,-4 1-42,0 0-1,0-1 1,-1-1 0,1 0-1,0 0 1,-1-1 0,1 0 0,-1-1-1,1 1 1,-1-2 0,0 0 0,0 0-1,-1 0 1,1-1 0,-1-1 0,0 1-1,9-9 1,-8 4 82,0-1 0,-1 0 1,0-1-1,0 0 0,-1 0 0,-1-1 0,0 1 0,-1-1 1,0-1-1,-1 1 0,0-1 0,-1 1 0,-1-1 0,0 0 0,-1 0 1,-1-22-1,0 35 15,0 0 1,0 0 0,0 0 0,0 0-1,-1 0 1,1 0 0,0 0-1,-1 0 1,1 0 0,0 0 0,-1 0-1,1 0 1,-1 1 0,1-1 0,-1 0-1,0 0 1,1 0 0,-1 1-1,0-1 1,0 0 0,1 1 0,-1-1-1,0 1 1,0-1 0,0 1-1,0-1 1,0 1 0,1 0 0,-1-1-1,0 1 1,0 0 0,0 0 0,0-1-1,0 1 1,0 0 0,0 0-1,0 0 1,0 0 0,0 1 0,0-1-1,0 0 1,0 0 0,0 1-1,0-1 1,0 0 0,0 1 0,-1 0-1,-5 1-18,0 1-1,0-1 1,0 2-1,1-1 1,-12 8-1,-1 5-283,1 1 1,0 0-1,2 2 1,0-1-1,1 2 1,1 0-1,-18 34 0,-71 169-5762,73-153 3413,-32 75-3578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32.2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280 1 16888,'0'0'307,"-27"2"258,-86 14 374,109-15-915,0 0-1,0 0 1,1 1-1,-1-1 0,0 1 1,1 0-1,-1 0 1,1 0-1,0 0 0,0 1 1,0-1-1,0 1 1,0 0-1,1 0 1,-1 0-1,1 0 0,0 0 1,0 0-1,0 1 1,0-1-1,0 1 1,-1 4-1,-3 6 14,-10 15 269,-20 58-1,33-78-318,0 0-1,1-1 0,0 1 0,0 0 0,1 0 1,0 0-1,1 0 0,0 1 0,1-1 1,0 0-1,3 17 0,-2-22-35,1 1 1,-1-1-1,1 0 1,0 0-1,0 0 1,0 0-1,0 0 1,1-1-1,-1 0 0,1 1 1,0-1-1,0-1 1,0 1-1,0-1 1,1 1-1,-1-1 0,1 0 1,-1-1-1,1 1 1,0-1-1,-1 0 1,8 1-1,15 2-313,0 0 0,47-2 0,-57-1 105,1-1-66,1 0-1,-1 0 0,0-2 0,0 0 1,0-1-1,28-9 0,-41 10 390,0 0-1,-1 0 1,1-1-1,-1 1 1,1-1 0,-1 0-1,0-1 1,0 1-1,0 0 1,0-1 0,-1 0-1,1 0 1,-1 0-1,0-1 1,0 1 0,-1-1-1,1 1 1,-1-1-1,0 0 1,0 0 0,-1 0-1,1 0 1,-1 0-1,0 0 1,-1-1 0,1 1-1,-1-6 1,1-3 194,-1-1-1,-1 1 1,0 0 0,-1-1 0,0 1 0,-8-24 0,9 34-317,-1 0 1,0 0-1,0 0 1,0 0-1,0 0 1,-1 1-1,1-1 1,-1 1-1,0-1 1,0 1-1,0 0 1,-1 0-1,1 0 1,-1 0-1,1 1 1,-1 0-1,0 0 1,0 0-1,0 0 1,0 0-1,0 1 1,0-1-1,-1 1 1,1 0-1,-1 1 1,-3-1-1,4 1-353,3-1 334,1 1 1,0 0-1,-1 0 0,1 0 0,0 0 1,-1 0-1,1 0 0,-1 0 0,1 0 0,0 0 1,-1 0-1,1 0 0,-1 0 0,1 0 0,0 0 1,-1 0-1,1 0 0,0 1 0,-1-1 1,1 0-1,0 0 0,-1 0 0,1 1 0,0-1 1,-1 0-1,1 0 0,0 1 0,0-1 0,-1 0 1,1 0-1,0 1 0,0-1 0,-1 0 1,1 1-1,0-1 0,0 0 0,0 1 0,0-1 1,0 1-1,-1-1 0,1 0 0,0 1 1,0-1-1,0 0 0,0 1 0,0-1 0,0 1 1,0-1-1,0 0 0,1 1 0,-1-1 0,0 0 1,0 1-1,0 0 0,0 28-6404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32.5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312 271 13190,'0'0'7139,"-19"-17"-6594,-66-54-260,83 69-273,0 1 1,0-1-1,0 1 1,0-1-1,0 1 1,-1 0-1,1 0 1,-1 0-1,1 0 0,0 0 1,-1 1-1,1-1 1,-1 1-1,1 0 1,-1-1-1,0 1 0,1 0 1,-1 1-1,1-1 1,-1 0-1,1 1 1,-1-1-1,1 1 1,-1 0-1,1 0 0,-1 0 1,1 0-1,0 0 1,0 0-1,0 1 1,-1-1-1,1 1 0,1 0 1,-1-1-1,-2 4 1,-5 2 43,0-1-31,0 1-1,1 0 0,-1 1 1,1 0-1,1 1 1,-1 0-1,2 0 0,-1 0 1,1 1-1,0 0 1,1 0-1,1 0 0,-1 1 1,2-1-1,-1 1 1,1 0-1,1 0 0,0 0 1,1 1-1,-1 19 0,3-26-26,-1 0-1,1 0 0,0 0 0,0 0 0,0 0 1,1 0-1,0-1 0,0 1 0,0-1 0,0 1 0,1-1 1,0 0-1,-1 1 0,6 4 0,-1-2-2,0-1 0,0 1-1,1-1 1,0-1 0,0 0 0,0 0-1,11 4 1,4 1-33,0-2 0,0-1 0,1 0 0,0-2 0,31 3 0,-23-4-109,0-1 0,0-2 0,0-1 0,0-2-1,39-6 1,-66 6 119,1 1 1,-1-1-1,0 0 0,0-1 0,0 0 0,0 1 0,0-1 0,-1-1 0,0 1 0,1-1 1,-1 0-1,0 0 0,-1 0 0,7-8 0,-5 4 27,0 0 1,-1-1-1,0 1 1,-1-1-1,0 0 1,0 0-1,-1 0 0,2-13 1,-2 7 41,-1 1-1,0 0 1,-1-1-1,-1 1 1,-1 0 0,0-1-1,0 1 1,-1 0-1,-1 0 1,-1 1 0,-9-23-1,4 20-43,-1 1-1,-1 0 1,0 0 0,-1 2-1,0-1 1,-1 1-1,0 1 1,-1 1-1,-1 0 1,0 1 0,-33-16-1,19 12-949,-2 1-1,0 2 0,0 1 1,0 2-1,-64-8 1,26 11-4725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33.7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512 1 11493,'0'0'2191,"-32"25"-759,-9 7-814,-157 114 1800,154-117-2012,14-10-182,0 0 1,2 2 0,0 2-1,-27 28 1,51-47-213,1 0 1,1 0-1,-1 1 0,0-1 1,1 1-1,0-1 0,-2 7 1,4-11-34,0 1 1,-1 0 0,1 0-1,0 0 1,-1 0 0,1 0-1,0 0 1,0 0 0,0 0 0,0 0-1,0 0 1,0 0 0,0 0-1,0 0 1,1 0 0,-1 0-1,0 0 1,1 0 0,-1 0-1,0 0 1,1 0 0,-1 0-1,1 0 1,-1-1 0,1 1 0,0 0-1,-1 0 1,1-1 0,0 1-1,0 0 1,-1-1 0,1 1-1,0-1 1,0 1 0,0-1-1,0 1 1,0-1 0,0 1 0,0-1-1,0 0 1,0 0 0,0 0-1,1 1 1,27 1-285,-1 0 0,1-2 0,-1-2 0,1 0 0,-1-2 0,0-1 0,0-1 0,0-1 0,32-14 0,20-11-906,134-75 0,-198 96 1252,-14 9 49,1 0-1,-1 0 0,1 0 0,0 1 1,-1-1-1,1 1 0,0 0 0,0 0 1,6-2 858,-13 8 7,-62 54 789,39-37-1310,2 1-1,-39 45 1,58-60-400,0 0 0,0 1 1,1 0-1,0 0 0,0 0 0,1 1 1,1-1-1,-1 1 0,1 0 0,1 0 1,0 0-1,1 1 0,-1 14 0,2-18-42,0 0-1,0-1 0,0 1 0,1-1 0,0 1 1,1-1-1,0 0 0,0 1 0,0-1 1,0 0-1,1 0 0,0-1 0,0 1 0,7 9 1,-4-10-35,-1 0 0,1 0 0,0 0 0,1-1-1,-1 0 1,1 0 0,-1-1 0,1 0 0,0 0 0,0 0 0,1-1 0,11 2 0,14 2-1239,0-2-1,1-2 0,36-1 0,-66-1 1068,98 0-6775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34.6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0 11461,'0'0'4864,"-9"18"-3960,-29 54-829,37-71-83,0 0 0,0 0 0,1 0 1,-1 0-1,0 1 0,1-1 0,-1 0 0,1 0 1,0 0-1,-1 1 0,1-1 0,0 0 0,0 0 0,0 1 1,0-1-1,0 0 0,0 0 0,0 1 0,0-1 1,0 0-1,0 1 0,1-1 0,-1 0 0,1 0 0,-1 0 1,1 0-1,-1 1 0,1-1 0,0 0 0,-1 0 1,2 1-1,1 0-5,-1-1 1,0 0-1,1 0 0,-1 0 1,1 0-1,-1 0 1,1-1-1,-1 1 0,1-1 1,2 0-1,3 2-65,40 6-690,1-3-1,0-1 0,86-5 1,-54 0 67,-76 1 681,-1 0-1,0 0 1,1 0 0,-1 1-1,0-1 1,1 1 0,-1 0-1,4 2 1,-7-2 28,0-1 0,0 1-1,0 0 1,0 0 0,0-1-1,0 1 1,-1 0 0,1 0 0,0 0-1,-1 0 1,1 0 0,-1 0 0,1 0-1,-1 0 1,0 0 0,1 1 0,-1-1-1,0 0 1,0 0 0,1 0-1,-1 0 1,0 1 0,0-1 0,0 0-1,-1 0 1,1 0 0,0 0 0,0 0-1,-1 1 1,1-1 0,0 0 0,-1 0-1,0 1 1,-1 2 73,1-1 1,-1 0-1,0 1 1,0-1-1,0 0 0,-1 0 1,1-1-1,-1 1 0,1 0 1,-1-1-1,0 1 1,0-1-1,-3 2 0,-50 27 759,27-17-453,26-12-341,-25 14 356,1 0 0,-48 39 0,69-50-365,0 1 0,1-1 0,-1 1 1,1 0-1,0 0 0,1 0 0,0 1 0,0-1 1,0 1-1,1 0 0,0 1 0,0-1 0,1 0 1,0 1-1,0-1 0,1 1 0,-2 12 0,4-18-51,-1 1 1,0-1-1,1 1 0,-1-1 0,1 1 0,0-1 0,0 0 0,0 1 0,0-1 0,0 0 0,0 0 0,1 0 1,-1 0-1,1 0 0,-1 0 0,1 0 0,0 0 0,0-1 0,0 1 0,0-1 0,0 1 0,0-1 0,0 0 1,0 1-1,1-1 0,-1-1 0,0 1 0,1 0 0,-1 0 0,1-1 0,3 1 0,11 2-264,1-1 1,-1-1-1,29-2 0,-24 1-55,-18 0 333,245-10-8191,-142-10 7408,-125 33 7024,-33 44-5007,46-48-1142,1 1 0,0 0-1,0 0 1,1 1 0,0-1 0,1 1 0,0 0-1,1-1 1,0 1 0,0 0 0,1 0-1,3 19 1,-2 7 118,-1-32-244,1 1 0,0-1 0,0 1 0,0-1 0,1 1 0,0-1 0,0 0 0,0 0 0,1 0 0,0 0 0,0 0 0,0-1 0,0 1 0,1-1 0,0 0 0,0 0 0,0 0 0,0 0 0,0-1 0,1 0 0,0 0 0,0 0 0,0 0 0,0-1 0,7 3 0,16 6-888,2-1 0,-1-1 1,45 7-1,-38-9-584,-4-1 568,53 15-338,-80-20 1299,1 1 0,-1 0 1,0 0-1,0 0 0,-1 1 0,1 0 0,0-1 0,-1 2 0,0-1 1,0 1-1,0-1 0,5 6 0,-8-6 157,0-1 0,1 1-1,-1-1 1,0 1 0,0-1 0,-1 1-1,1 0 1,-1 0 0,1-1 0,-1 1-1,0 0 1,0 0 0,0 0 0,0-1-1,0 1 1,-1 0 0,1 0 0,-1-1-1,0 1 1,0 0 0,-2 4 0,-3 5 312,0-1 1,-1 1 0,-11 13-1,1-1-134,9-8-185,0-1 0,1 2 1,1-1-1,0 1 0,1 0 0,1 0 0,1 1 1,0-1-1,2 1 0,0 0 0,0-1 0,3 21 1,0-29-168,-1 0 0,1 0 1,0-1-1,1 1 0,-1-1 1,2 0-1,-1 0 0,1 0 1,1 0-1,-1-1 0,1 1 1,1-1-1,-1 0 0,1-1 1,12 11-1,10 6-267,0-1-1,50 29 1,-47-32-217,59 36-1214,-19-12-533,89 69 1,-140-96 2136,0 2 0,-1 1 1,-1 0-1,-1 1 0,-1 1 0,0 0 0,-2 1 1,17 35-1,-15-24 222,0-1 0,2-1 0,2 0 0,1-2 0,1 0 0,1-1 0,52 47 0,-27-34-19,115 113 283,-144-133-206,-2 1 1,0 1-1,-1 0 1,-1 1-1,-1 1 1,11 29-1,5 26 43,-15-36-654,24 46 0,-11-38-2107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1:37.6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68 10037,'0'0'7379,"100"-3"-7187,-49 3-144,-2 0-32,-6-5-32,0-8-816,-3-8-2178,-14-4-2400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35.6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221 1 1777,'0'0'1697,"-89"178"-1553,55-114 160,-3 8-208,2 3-96,10-3-993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51.7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211 0 10197,'0'0'11429,"-8"34"-10818,-59 230 152,-50 191-387,112-434-551,0 1 0,2 1 0,0-1 0,1 0 0,2 27 0,0-43-92,0-1-1,1 0 1,0 1-1,0-1 1,0 0 0,1 0-1,0 0 1,0 0-1,0 0 1,0 0-1,1 0 1,0-1 0,0 1-1,0-1 1,0 0-1,1 0 1,0 0-1,0 0 1,0-1 0,0 1-1,0-1 1,1 0-1,-1 0 1,1-1-1,0 1 1,9 2 0,53 10-6259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52.2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382 4 13382,'0'0'4653,"-28"-2"-4232,3 1-392,-1 1-1,-39 4 1,61-3-22,0 1 1,-1-1-1,1 1 0,0 0 1,0 1-1,0-1 0,0 1 1,0 0-1,0-1 0,1 2 1,-1-1-1,1 0 0,0 1 1,0-1-1,0 1 1,1 0-1,-1 0 0,1 0 1,0 1-1,-2 5 0,-4 4 2,2-3-91,1 0 1,0 0-1,0 1 1,1 0-1,0 0 1,1 0 0,1 0-1,0 0 1,0 0-1,1 1 1,1-1-1,0 0 1,1 1 0,0-1-1,1 0 1,0 1-1,1-1 1,0 0 0,1-1-1,1 1 1,0-1-1,0 0 1,1 0-1,10 15 1,49 37-1620,-51-51 1176,-1-1 0,-1 1 0,0 1 0,0 0 1,15 25-1,-27-38 534,1 1 1,-1 0-1,1 0 1,-1-1-1,1 1 1,-1 0-1,0 0 1,1 0-1,-1 0 1,0-1-1,0 1 1,0 0 0,0 0-1,0 0 1,0 0-1,0 0 1,0 0-1,0-1 1,0 1-1,0 0 1,0 0-1,-1 0 1,1 0-1,0 0 1,-1-1-1,1 1 1,-1 1-1,-1-1 38,1 1-1,-1-1 1,1 0-1,-1 0 0,1 0 1,-1-1-1,0 1 0,1 0 1,-1-1-1,0 1 1,0-1-1,0 1 0,-2-1 1,-12 1 384,0 0 1,-29-3 0,22 1-328,-158 1 486,177 0-772,3 0 114,1 0 1,-1 1 0,1-1 0,-1 0 0,1 0-1,-1 0 1,1 0 0,0 0 0,-1 0 0,1 0 0,-1 0-1,1 0 1,-1 0 0,1 0 0,-1 0 0,1-1-1,-1 1 1,1 0 0,0 0 0,-1 0 0,1-1-1,-1 1 1,1 0 0,0 0 0,-1-1 0,1 1 0,0 0-1,-1-1 1,1 1 0,0-1 0,-1 1 0,1 0-1,0-1 1,0 1 0,-1-1 0,1-11-4004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52.5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209 0 12358,'0'0'7160,"-23"5"-6397,-73 18-512,90-20-243,1-1-1,0 1 1,0 1-1,0-1 1,1 1 0,-1-1-1,1 2 1,0-1-1,0 0 1,0 1-1,1-1 1,0 1 0,0 0-1,0 0 1,0 1-1,1-1 1,-1 0 0,2 1-1,-1 0 1,0-1-1,0 11 1,0-8-4,-1 6-98,0 0 0,1 1 1,1-1-1,1 0 0,0 1 0,3 20 1,-3-34 28,0 1 0,1-1 0,-1 0 0,1 1 0,-1-1 0,1 0 0,0 0 0,-1 0 0,1 0 1,0 0-1,0 1 0,0-1 0,0-1 0,0 1 0,0 0 0,0 0 0,0 0 0,0 0 1,0-1-1,0 1 0,1-1 0,-1 1 0,0-1 0,1 1 0,-1-1 0,0 0 0,0 1 1,2-1-1,46 2-1621,-35-2 1100,6 0-68,20 0-2143,54-6-1,-5-14-1948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53.2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213 450 6163,'0'0'11562,"-23"-13"-10364,-72-37-488,93 49-688,0 0 0,0 0 0,0 1-1,0-1 1,0 0 0,0 1 0,0 0 0,0-1 0,0 1 0,0 0-1,0 0 1,0 0 0,0 0 0,0 0 0,0 1 0,0-1 0,0 0-1,0 1 1,0 0 0,0-1 0,1 1 0,-1 0 0,0 0 0,0 0-1,-2 2 1,1 0 1,1 0-1,-1 0 1,1 1-1,-1-1 0,1 1 1,0-1-1,0 1 1,-1 5-1,-1-1 22,1 1-43,0 1 0,0 0 0,1 0 0,0 0 1,1 0-1,0 0 0,0 0 0,2 16 0,-1-11-17,0-13-31,1 0-1,-1 1 1,1-1-1,-1 0 1,1 1 0,0-1-1,0 0 1,0 0-1,0 0 1,0 0-1,0 0 1,1 0-1,-1 0 1,1 0-1,-1 0 1,1-1-1,0 1 1,-1-1-1,1 1 1,0-1-1,0 0 1,0 1 0,0-1-1,0 0 1,1 0-1,-1-1 1,0 1-1,0 0 1,1-1-1,3 1 1,2 1-313,1-1 1,0 0 0,-1 0 0,1-1-1,0 0 1,0-1 0,11-2-1,-19 3 310,0-1 0,0 1-1,0-1 1,0 0 0,0 1-1,-1-1 1,1 0 0,0 0-1,0 1 1,0-1-1,-1 0 1,1 0 0,0 0-1,-1 0 1,1 0 0,-1 0-1,1 0 1,-1 0 0,1 0-1,-1 0 1,0-1 0,1 1-1,-1 0 1,0 0-1,0 0 1,0-2 0,0-38 344,-1 29 1393,17 35-863,-13-20-820,1 0-1,0 0 0,1-1 0,-1 0 0,0 0 1,1 0-1,-1 0 0,1-1 0,0 0 1,-1 0-1,1 0 0,6 0 0,61-1-314,-52-1 119,-14 0 108,0 1 0,0-2 0,0 1 1,0-1-1,0 0 0,-1 0 0,1 0 0,-1-1 1,1 0-1,-1 0 0,0-1 0,0 1 0,0-1 1,-1 0-1,0 0 0,1-1 0,-1 1 0,-1-1 1,1 0-1,-1 0 0,1 0 0,-1-1 1,-1 1-1,1-1 0,1-6 0,4-9 250,-2 0 0,0 0-1,-1-1 1,-2 1 0,3-39-1,-4 28 295,1-5 189,-2 0-1,-1 0 1,-2 0 0,-10-60-1,4 73-186,4 16-81,2 12 417,2 22-867,-1 47 162,4-1 0,15 99 1,-15-153-212,1 0 1,0 1-1,1-2 1,1 1 0,1 0-1,0-1 1,1-1 0,1 1-1,1-1 1,0-1-1,1 0 1,1 0 0,0-1-1,26 23 1,-32-33-135,0 1 0,0-1 0,0-1 0,1 1 0,-1-1 0,1 0 0,0 0 0,0-1 0,0 0 0,0 0 0,0-1 0,0 0 0,1 0 0,-1 0 0,0-1 0,1 0 0,-1-1 0,0 0 0,1 0 0,11-4 0,-9 2 209,-1-1 0,0-1 0,1 0 0,-1 0 0,-1-1 0,1 0 0,-1 0 0,0-1 0,-1 0 0,1-1 0,-1 0 1,-1 0-1,11-16 0,-10 12 206,0-1 0,-1 1 0,0-1 0,-1 0 0,0-1 0,-1 1 0,3-24 0,-1-55 4482,-6 95-4458,-1 14-5,-1-1 0,-7 29 0,-4 33 29,12-51-282,-1-4-456,1 0 0,2-1 0,2 24 0,4-35-2403,5-5-2053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53.6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1 8516,'0'0'336,"-14"185"-6403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54.0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0 111 4626,'0'0'11806,"2"18"-11033,8 55-551,-9-69-204,0 0 0,-1-1 0,2 1 1,-1-1-1,0 1 0,1-1 0,-1 0 1,1 0-1,0 0 0,0 0 0,0 0 1,1 0-1,-1 0 0,1 0 0,0-1 1,-1 0-1,1 1 0,0-1 0,0 0 1,1 0-1,-1-1 0,0 1 0,0-1 1,1 1-1,-1-1 0,1 0 0,0-1 1,-1 1-1,1 0 0,-1-1 0,8 0 1,-4 0-63,-1 0 0,1-1 1,0 0-1,-1 0 1,1-1-1,-1 0 1,0 0-1,1 0 1,-1-1-1,0 1 0,0-2 1,-1 1-1,1-1 1,9-7-1,-3-2 40,-2 0 1,1-1-1,-2 0 0,0 0 0,0-1 1,-2 0-1,1-1 0,-2 0 0,0 0 0,-1 0 1,3-22-1,-8 46 149,1 0 0,0 0-1,0-1 1,0 1 0,1 0 0,0-1 0,1 1 0,0-1-1,0 1 1,0-1 0,1 0 0,0 0 0,8 9 0,-7-8-188,1-1 0,-1 1 1,2-2-1,-1 1 0,1-1 0,0 0 1,1 0-1,-1 0 0,1-1 1,0-1-1,0 1 0,1-1 1,11 4-1,1-4-362,0-1 1,0-1-1,0-1 1,29-2-1,-17 1-200,-22 0 503,0-1 1,0-1-1,0 0 1,0 0-1,-1-1 1,1-1-1,-1 1 0,0-2 1,0 1-1,0-2 1,0 1-1,-1-1 0,0 0 1,0-1-1,-1 0 1,0-1-1,0 0 1,12-16-1,-13 16 542,-2-1 1,1 1-1,-1-1 0,-1 0 0,1-1 1,-2 1-1,1-1 0,-1 0 1,-1 0-1,0 0 0,0 0 0,0-19 1,-3 29-346,0 0 1,-1-1-1,1 1 1,0 0-1,-1 0 1,1 1-1,0-1 1,-1 0-1,1 0 1,0 1-1,-1-1 1,1 0-1,0 1 1,-2 0-1,-4 5-66,1-1-1,0 1 0,0-1 1,0 2-1,1-1 0,0 1 0,-8 13 1,-27 57 296,38-74-311,-13 34 147,1 0 0,2 1 0,1 1 1,2 0-1,2 0 0,-3 58 0,7-32-23,3 0-1,3 0 1,14 79-1,41 84-174,-42-178-226,-1 1 0,-3 0 0,-2 1 0,6 90 0,-16-139 223,0-1 1,0 0 0,0 0 0,-1 1 0,1-1 0,0 0 0,-1 0 0,1 1 0,-1-1 0,0 0 0,0 0 0,0 0 0,0 0-1,0 0 1,0 0 0,-1 0 0,1 0 0,-1-1 0,1 1 0,-1 0 0,1-1 0,-1 1 0,0-1 0,0 0 0,0 0 0,0 1-1,0-1 1,0 0 0,0-1 0,-4 2 0,-5 0-134,1 0 0,-1-1 0,0 0 0,0-1 0,-15-1 0,10 0 3,-7 0-192,-1-2 1,1-1-1,0-1 0,0-1 1,1-1-1,0-1 1,0-1-1,0-1 0,1 0 1,1-2-1,0 0 1,-33-29-1,-52-46-3544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54.4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18713,'0'0'2032,"155"51"-927,-107 42-705,1 26-224,-14 28 0,-13 26 0,-13 22-112,-9 22-64,-9 5-320,-45-3-640,-32-3-1297,-26-9-2994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54.9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0 109 5378,'166'-31'433,"18"3"-353,2 10-80,-17 2 304,-37 11-192,-35 0-112,-31 5-624,-26-3-1025,-29 1-992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55.3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7876,'0'0'2289,"152"13"-1009,-75-11-159,6 3-545,3-2-240,9-3-320,5 0-16,-3 0-464,-2 0-561,-9-5-479,-9-3-1233,-20 0-3106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1:38.0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0 7908,'0'0'9748,"-2"137"-9108,2-88-95,0 0-81,0-3-352,0-4-112,0-4-64,0-2-336,-3 1-465,3-7-1072,0-6-1184,0-4-3058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0:10.3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84 207 9156,'0'0'4271,"-11"1"-3868,-62 1 4602,79-2-4781,1151-28 881,-533 8-1121,20 8-629,168-4 7,-463-4-436,-264 11 228,-1-5 1,86-24 0,-163 36 737,26-10-363,-32 12 435,-1-1 0,1 1 0,0-1-1,0 1 1,-1-1 0,1 1-1,0-1 1,-1 0 0,1 1 0,-1-1-1,1 0 1,-1 0 0,1 1 0,-1-1-1,1 0 1,-1 0 0,0 0-1,1 1 1,-1-1 0,0 0 0,0 0-1,0 0 1,0 0 0,0 0-1,0 0 1,0 0 0,0 1 0,0-1-1,0 0 1,0 0 0,-1-1 0,0 0-56,1 2 0,-1-1 1,0 0-1,0 0 1,0 0-1,1 0 0,-1 0 1,0 1-1,0-1 1,0 0-1,-1 1 0,1-1 1,0 1-1,0-1 1,0 1-1,0 0 1,0-1-1,-1 1 0,1 0 1,0 0-1,0 0 1,-3 0-1,-35 0-1021,26 0 627,-33 0-1211,-1 0-909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0:11.0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3 117 3970,'-2'0'14809,"8"0"-14529,160 13 1696,-17-1-1230,987-15-323,-852-3-492,-90 2-53,466-15-1407,-4-56 1003,-618 70 573,-26 3 26,0 1 0,-1-1 0,1-1-1,-1 0 1,0 0 0,0-1 0,12-7 0,-37 11-6753,-8 8 920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0:12.3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2 143 7876,'0'0'6304,"-1"0"-5512,8 6-568,14 4 92,0 0 0,1-2 0,0-1 0,0-1 0,36 6 0,127 7 291,588-19 358,1-56-823,-379 24-804,-191 18-155,482-55 1504,-503 28 289,-175 38-144,-9 0-385,-19 1-395,-34 4-1111,-28 25-4634,45-10-497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0:5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688 145 10997,'0'0'6691,"-28"-20"-4690,-89-62-691,109 76-1135,-1 1 1,-1-1-1,1 1 1,-1 1 0,0 0-1,0 0 1,-15-3-1,17 6-7,-1 0 1,1 1-1,0 0 0,-1 1 1,1 0-1,-13 2 0,13 0-115,1-1 0,-1 2-1,0-1 1,1 1-1,0 0 1,0 0-1,0 1 1,1 0 0,-1 0-1,1 1 1,1 0-1,-1 0 1,-5 8-1,-11 14 207,-29 51 0,28-38-126,2 1-1,3 1 0,1 0 0,1 2 0,3 0 0,2 0 1,2 1-1,2 0 0,2 1 0,1 70 0,4-102-154,2 0-1,0 0 1,0-1-1,1 1 1,1 0-1,1-1 1,0 0-1,1 0 1,0 0-1,1-1 1,1 0-1,0 0 1,0-1-1,1 0 1,1 0-1,0-1 1,1 0-1,0-1 1,1 0-1,0-1 1,0-1-1,1 1 1,0-2-1,0 0 1,1-1-1,0 0 1,0-1-1,0 0 1,1-1-1,-1-1 1,18 2-1,-13-3-96,0-1-1,-1 0 1,1-2 0,0 0-1,-1-1 1,35-8 0,-45 7 98,-1 1 1,0-2 0,0 1 0,0-1-1,0 0 1,-1 0 0,0-1 0,0 0-1,0 0 1,0 0 0,-1-1 0,0 0-1,0 0 1,0 0 0,-1 0 0,0-1-1,0 0 1,-1 0 0,4-10-1,5-18 1,-1 0-1,-2 0 0,-2-1 1,5-67-1,-7-151-326,-6 167 171,1 76 186,0 1 1,-1-1-1,-1 1 1,0-1-1,0 1 1,-1 0 0,0 0-1,-1 0 1,0 0-1,-1 1 1,0-1 0,0 1-1,-1 0 1,0 1-1,0-1 1,-1 1 0,0 1-1,-1-1 1,0 1-1,0 0 1,0 1-1,-1 0 1,0 1 0,0-1-1,-1 2 1,1-1-1,-1 1 1,0 1 0,0 0-1,0 0 1,-14-1-1,6 1 1,1 1 0,-1 1 0,0 1 0,0 1 0,1 0-1,-1 1 1,1 1 0,-1 1 0,1 0 0,0 1 0,0 1 0,-25 13-1,24-9 0,1 1-1,1 0 0,0 1 0,1 1 0,0 0 0,1 1 0,0 1 1,1 0-1,1 1 0,0 0 0,-9 19 0,11-16 16,1-1 0,0 1 0,2 1-1,0-1 1,2 1 0,0 0 0,1 1 0,1-1 0,1 1-1,0-1 1,2 1 0,3 25 0,-3-38-22,1 0 1,1 0-1,0 0 1,0-1-1,0 1 1,1 0-1,0-1 1,0 0-1,1 0 1,0 0-1,0 0 1,1 0-1,0-1 0,6 7 1,-2-5-11,0-1 1,0 1 0,1-1-1,0-1 1,0 0-1,1 0 1,-1-1-1,20 6 1,4-2-76,0-1 1,1-2-1,0-1 0,1-2 0,44-1 1,-71-2 59,0 0 1,0 0-1,0-1 0,0-1 1,0 1-1,-1-1 1,1-1-1,-1 0 0,1 0 1,-1 0-1,0-1 1,0-1-1,-1 1 0,1-1 1,-1 0-1,0-1 0,0 0 1,-1 0-1,0 0 1,0-1-1,0 0 0,-1 0 1,0-1-1,0 1 1,-1-1-1,0 0 0,0 0 1,-1 0-1,0-1 1,2-10-1,3-19-7,-2 0-1,-2 0 1,-2 0 0,-2-57-1,-1 39 20,1 34 29,-1-1 1,-1 1-1,-1-1 0,-1 1 1,-1 0-1,-11-28 1,12 39-8,0 0 0,-1 1 1,0 0-1,-1 0 0,-1 0 0,1 1 1,-1 0-1,-1 0 0,0 1 0,0 0 1,0 0-1,-1 1 0,-1 0 1,-12-8-1,15 12-49,0 0 1,0 1-1,0-1 1,0 1-1,0 1 1,-1 0 0,1 0-1,0 0 1,-1 0-1,1 1 1,-1 1-1,1-1 1,-1 1-1,1 0 1,0 1-1,0 0 1,0 0-1,0 1 1,0-1 0,0 2-1,-9 5 1,-9 6-746,1 1 1,1 1 0,0 1-1,-20 21 1,-33 36-4157,-8 8-2271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1:09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0 8228,'0'0'10727,"-19"0"-9681,-60 2-112,67 0-754,-1 0 0,1 1 0,0 1 0,0 0 0,0 0 0,1 1 0,-1 1 0,1 0 0,1 0 1,-1 1-1,1 1 0,-17 15 0,3-4 144,1-2-54,-17 13 175,2 2 0,-36 37 0,65-60-384,1 0 1,0 0-1,1 1 1,0 0-1,0 1 1,1-1-1,0 1 0,1 1 1,0-1-1,1 1 1,0 0-1,1 0 1,-3 20-1,5-15-29,1-1-1,0 1 0,1-1 0,1 1 1,0-1-1,1 0 0,8 21 0,-7-25-30,1-1 1,1 0-1,0 0 0,0 0 0,1-1 0,0 0 0,1-1 0,0 1 0,1-2 0,14 13 0,-4-7-51,0 0 1,0-2-1,2 0 0,-1-2 1,1 0-1,1-1 1,0-1-1,0-1 0,0-1 1,29 4-1,22-1-914,138-2 0,-200-7 850,13 0-108,0-1 0,0-1-1,0-1 1,-1-1 0,1-1 0,-1-1 0,28-12 0,-44 15 198,1 0 1,-1 0 0,0-1-1,-1 0 1,1-1 0,-1 1 0,0-1-1,0-1 1,0 1 0,-1-1 0,1 0-1,-1 0 1,-1 0 0,1-1-1,-1 1 1,-1-1 0,1 0 0,-1-1-1,0 1 1,-1-1 0,1 1 0,-1-1-1,-1 0 1,0 1 0,1-14-1,-2 9 62,0 0 0,-1 1-1,0-1 1,-1 0 0,0 0-1,-1 1 1,-1-1-1,0 1 1,0 0 0,-8-15-1,3 11 67,-1 1 0,0 0-1,-1 1 1,0 0-1,-1 0 1,-24-18 0,-2 2 73,-1 1 0,-2 2 0,0 2 0,-2 2 0,-1 1 0,0 3 0,-77-21 0,103 34-164,-1 1-1,1 1 0,-1 1 1,-26 0-1,35 2-122,1 1-1,-1 0 1,1 0-1,0 1 1,-1 0 0,1 1-1,0 0 1,1 0 0,-1 1-1,-14 8 1,-14 14-1894,-5 4-2617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1:1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12934,'0'0'4194,"183"47"-2065,-108-29-641,19 2-575,32 3-529,29 1-240,20-6-48,8-8-96,12-7-96,2-3-704,7 0-1857,-10-3-5331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1:14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7796,'203'3'0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1:2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10773,'0'0'304,"269"-26"112,-94-10-368,19-2 449,10 2 159,2 5 80,-8 10-608,-21 0-112,-19 6-16,-21 7-64,-16 0-208,-15 3-688,-29 3-65,-23-3-143,-28 2-65,-20 3-16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1:30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9092,'0'0'4234,"43"0"-3780,508-19 944,438-49-1350,-851 64-152,-137 4 16,-4 4 32,0-1 1,-1 0 0,1 0 0,-1 0 0,0-1 0,1 1 0,-1-1 0,0 0 0,0 0 0,-6 2 0,8-3-11,0-1 0,0 0 0,0 1 0,0 0-1,0-1 1,0 1 0,0 0 0,1 0 0,-1 0 0,0 0 0,1 0 0,-1 1 0,0-1 0,1 0 0,-1 1 0,1-1-1,-2 4 1,-7 5-974,1-18-4528,7 5 5514,0 1 0,0-1 0,-1 1 0,1 0 0,-1 0 0,1 0 0,-1 0 1,0 0-1,-3-1 0,-9 1-1926,10 2-770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1:3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777 0 11045,'0'0'3506,"-192"139"-3042,126-79 576,3-4 993,6-2-1184,5-7-689,4-9-112,5-1 0,0-12-48,-3-4-400,-6-6-945,-5-9-1953,0-6-3024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1:38.3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556 1 11557,'0'0'7097,"-29"4"-6852,-95 18 99,115-20-306,1 1 0,0 1 0,0 0 0,0 0-1,0 0 1,1 1 0,-1 0 0,1 1 0,0-1-1,1 1 1,0 1 0,0-1 0,0 1 0,0 0-1,1 1 1,1-1 0,-8 15 0,8-15-47,1 0 0,0 1 1,0-1-1,0 1 0,1 0 0,0-1 1,1 1-1,-1 0 0,2 0 0,-1 1 1,1-1-1,0 0 0,1 0 0,0 0 1,0 0-1,1 0 0,0 0 0,0-1 1,1 1-1,0-1 0,0 1 1,0-1-1,1 0 0,1 0 0,-1 0 1,1-1-1,0 0 0,8 8 0,20 17-275,-23-23 37,-1 0-1,0 1 1,0 0-1,-1 0 1,10 14 0,-18-22 238,0-1 1,0 0 0,1 1 0,-1-1 0,0 0 0,0 1-1,1-1 1,-1 1 0,0-1 0,0 0 0,0 1 0,0-1-1,0 1 1,0-1 0,0 0 0,0 1 0,0-1 0,0 1-1,0-1 1,0 0 0,0 1 0,0-1 0,0 1 0,0-1-1,0 0 1,0 1 0,-1-1 0,1 1 0,0-1 0,0 0-1,0 1 1,-1-1 0,1 0 0,0 1 0,-1-1 0,1 0-1,0 0 1,-1 1 0,1-1 0,0 0 0,-1 0 0,1 0-1,0 1 1,-1-1 0,1 0 0,0 0 0,-1 0 0,1 0-1,-1 0 1,1 0 0,-1 0 0,-26 1-310,20-1 287,-73 2-67,48 0-209,1 0 0,-1-3 0,0-1 0,1-1 0,-38-8 0,34-4-2806,15 0-1679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1:3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13478,'0'0'9284,"129"98"-8819,-95-57-241,4 3 0,2 3-160,5-4-32,4-1-32,6-6-160,-1-3-288,12-2-481,3 5-1120,-1 0-2369,-7 3-5234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1:3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9877,'0'0'0,"181"-24"-721,-64 6 609,6-2 112,-8 4 480,-18 6-416,-22 2-48,-27 6-32,-25 2-16,-20 0-256,-26 0-1537,-34 2 1425,-20 14-544,-18 2-2546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1:3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1313,'0'0'6832,"8"4"-5474,3 0-1127,-1 0 0,1-1 0,0 0 0,0-1 0,0 0 0,0-1 0,0 0 0,21-2 0,103-15 1247,-72 7-1092,-39 6-275,652-66-225,-685 69-1161,-204 15 69,-252 44-4428,359-46 930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1:4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0 15863,'0'0'1585,"-21"37"-190,0-2-943,1-2 66,1 0-1,1 1 1,2 1 0,2 0 0,-17 61 0,20-30 71,3 1-1,3 1 1,7 128 0,-1-178-556,21 224 289,0-16-46,-18-125-126,-14 137 1,3-182-144,-2-1-1,-3 0 0,-2 0 1,-22 54-1,-87 169-1084,27-103-3951,55-110-1587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1:4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0 481 14215,'0'0'2926,"1"-22"-1368,-1 11-1407,-1 3-104,1 0 0,0 0 0,1 0 0,0 0 0,0 0 0,0 0 0,1 0 0,1 0 0,-1 1 0,1-1 0,0 1 0,1-1 0,0 1 0,0 0-1,0 1 1,1-1 0,0 1 0,10-10 0,102-83 502,143-91-1,-259 189-547,0 0 1,0 0 0,0 1-1,0-1 1,0 1-1,0-1 1,0 1 0,0-1-1,0 1 1,0 0-1,0-1 1,0 1 0,1 0-1,-1 0 1,0 0-1,0 0 1,0 0 0,0 0-1,1 0 1,-1 0-1,0 0 1,0 1 0,0-1-1,0 0 1,0 1-1,0-1 1,0 1 0,0-1-1,0 1 1,0 0-1,0-1 1,0 1 0,0 0-1,0 0 1,0 0-1,-1-1 1,2 3-1,2 3-19,0 1-1,0-1 0,-1 1 0,0 0 0,2 8 1,-1-4 43,16 53 3,-3 0-1,-3 1 0,10 105 1,21 102-31,-5-72-1972,-31-64-5326,-9-59-1253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1:44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7267,'0'0'6515,"0"11"-4647,1-1-1611,-1 1 0,1-1 0,0 0 0,1 0 0,0 0 0,1 0 1,0-1-1,0 1 0,1-1 0,9 15 0,-11-19-295,1-1-1,1 0 1,-1 0-1,0 0 1,1 0 0,0-1-1,0 1 1,0-1-1,0 0 1,1 0 0,-1 0-1,1-1 1,0 0-1,-1 0 1,1 0 0,0 0-1,0-1 1,1 0-1,-1 0 1,0 0 0,0 0-1,6-1 1,-11 0 37,11 0-213,-1 0 0,0-1 0,1 0-1,11-2 1,-18 1 180,-1 1 1,1 0-1,0-1 0,-1 0 0,1 0 0,-1 0 1,1 0-1,-1-1 0,0 1 0,0-1 0,0 0 1,-1 0-1,6-6 0,8-16 503,-2 0 0,0 0 1,-1-2-1,-2 0 0,-1 0 0,0-1 1,4-29-1,-16 78 115,1 0 0,0 0 0,4 29 0,-1 6-524,0 25-104,1 53-2691,-20 190-1,-11-154-2712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2:4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1665,'0'0'0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2:4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3078 647 10997,'-25'-14'1750,"-106"-52"1034,-161-58 0,214 100-1986,-1 3 1,-1 3-1,-131-11 0,-248 17 8,382 15-648,0 4 0,1 2 0,0 4 0,0 4 0,2 2 0,-80 33 0,97-29-73,2 3-1,0 2 0,2 3 1,2 2-1,0 2 0,3 2 0,1 3 1,-52 55-1,40-27 18,3 2 0,4 2 0,2 3 0,4 2 0,-56 126 0,55-89-66,5 2 0,5 1-1,-31 179 1,52-201-17,4-1 0,5 2-1,4 109 1,6-152-17,2-1-1,3 0 0,1 0 0,3-1 1,2 0-1,2-1 0,29 61 0,-22-65-47,2-1-1,2-2 0,2 0 0,1-2 0,3-1 0,1-1 0,2-3 0,1 0 0,2-3 0,1-1 0,1-2 0,2-1 0,1-3 1,2-1-1,0-3 0,79 27 0,-57-29-264,2-3-1,0-4 1,99 7 0,-43-14-349,132-11 1,-147-4 276,-1-5 0,0-5 0,-2-5 0,0-4 0,127-52 0,-144 42 454,-2-3 0,-2-4 0,-1-4 0,-3-4 0,-3-3 0,88-79 0,-120 90 67,-2-3 0,-2-1 0,-2-2 0,-2-2 0,-2-2-1,-4-1 1,-1-2 0,-3-1 0,-3-1 0,-2-1 0,-3-2 0,-3 0 0,-3-1 0,-2-1 0,5-66-1,-12 38 47,-3 1 0,-16-172 0,4 199-122,-4 0 0,-2 0 0,-3 1 0,-46-112 0,23 92-25,-3 3 0,-4 1 0,-4 2 0,-3 2 0,-3 3 0,-3 3 0,-3 2-1,-96-79 1,96 94-203,-3 3-1,-2 3 1,-2 3-1,-1 3 0,-3 3 1,-1 3-1,-1 4 0,-2 3 1,-125-27-1,157 45-531,0 3 0,-1 1 0,0 3 0,0 1 0,-1 3 0,1 1 0,-68 14 0,77-5-1142,2 1-1,-61 30 1,95-41 1775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2:51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1 969 11957,'0'0'2855,"25"13"-2172,178 88 2318,-156-75-2386,-36-18-562,1-1 0,0 0 0,18 6-1,-26-11-47,1-1 0,-1 0 0,1 0 0,-1 0 0,1-1 0,-1 1 0,1-1-1,-1 0 1,1 0 0,0-1 0,-1 0 0,1 0 0,-1 0 0,7-2 0,1-3 12,0-1 1,0 0 0,-1-1 0,0 0-1,0-1 1,14-15 0,-7 8-4,367-373 213,46-40-427,-374 380 173,85-55-1,-123 91-538,1 1 0,0 2-1,0 0 1,1 1 0,0 1-1,1 1 1,0 1 0,42-7-1,-44 14-3648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2:5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1723 1 10773,'0'0'526,"-36"6"-190,20-4-269,-31 5 375,1 1-1,0 3 1,0 2 0,-51 22-1,-71 37 1682,-475 217 202,526-225-2277,-126 92 0,65-39-1307,152-106-722,13-11-6953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1:38.7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47 12710,'0'0'7427,"166"-44"-7427,-132 42 0,-8 2-368,3 0-816,2 0-1538,-2 0-1007,-3 10-2130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2:53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12374,'0'0'2774,"-14"31"-767,-3 3-1469,4-11-263,2 1 0,1 1 0,1 0 0,1 0-1,-9 48 1,2 36 115,11-64-227,-3 1-1,-22 77 1,-1-45-48,-56 104 1,45-99-142,49-93-137,1 1 0,1 0 0,-1 0 0,2 1 0,-1 1-1,1 0 1,0 0 0,22-9 0,-13 6 62,1 1 0,0 0-1,0 2 1,1 0 0,-1 2 0,32-4-1,-23 6-138,1 3 0,51 4 0,-70-3-257,0 2 0,0-1-1,0 2 1,-1 0 0,1 0-1,-1 1 1,0 0 0,0 1-1,15 10 1,13 16-4775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2:5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3633 78 13782,'-25'-3'417,"-334"-40"2525,-857 11-236,1055 33-2416,-201 8 29,-427 66 0,586-48-187,-198 31 251,332-36-8848,22-7 3372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2:5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3455 176 12502,'-33'-10'213,"-280"-62"1153,-607-7 2575,-9 71-2747,623 9-985,-553-9-17,859 8-253,-31 0-7164,5 0 3151,-12 0-2198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2:5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5286 171 9973,'0'0'456,"-32"-7"-133,-399-66 3694,-1102-17 1255,404 121-4189,-275 121-899,1303-137-189,-1 4 0,2 5-1,-164 62 1,263-86-9,-1 1 0,0-1 1,1 1-1,-1 0 0,0 0 0,1-1 0,-1 1 1,1 1-1,0-1 0,-1 0 0,1 0 0,0 0 0,0 1 1,-1-1-1,1 0 0,0 1 0,1-1 0,-1 1 0,0-1 1,0 1-1,0 0 0,1-1 0,-1 1 0,1 0 1,0 0-1,-1-1 0,1 1 0,0 0 0,0 0 0,0-1 1,0 1-1,0 0 0,1 3 0,-1 2 44,0-6 117,-9 12-3162,-32-1 1796,-12 7-643,50-18 1534,1 1-1,-1-1 1,1 1-1,0 0 1,0-1-1,0 1 1,0 0-1,0 0 1,0 0-1,0 1 1,1-1-1,-1 0 1,1 1-1,0-1 1,-1 1-1,1-1 1,-1 5-1,-8 34-5132,-3-15 2081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3:5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6627,'0'0'6347,"22"0"-6120,148 0-185,387-5-564,5-43-1498,24-64-3166,-440 73-233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4:07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12310,'29'0'213,"417"-19"2220,570-1 497,-814 21-2776,426 10-2957,-121-1-287,-238-8-1779,-152-2 2153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4:0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11333,'24'-3'675,"22"-1"-592,300-22 1315,372 20 133,75-4-1672,-181-11 15,-579 18 313,-5 1-5050,-233-6-3074,181 8 5973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4:4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12758,'0'0'584,"-11"34"-16,4-12-412,-14 46 628,-21 125 0,32-120-700,-123 769 3839,-35 469-885,99 7-1711,66-1217-1280,5 575 103,5-590-151,5-1 1,3 1-1,4-2 0,3-1 0,4-1 1,4 0-1,3-3 0,4 0 1,3-3-1,77 111 0,-58-106 0,3-4 0,4-2 0,3-3 1,4-3-1,2-3 0,2-4 0,4-3 0,165 91 0,-77-66 7,349 118 0,205-16-2,831 15-23,-257-136-369,-599-38 414,-315-9 188,765 44 100,-8 59-133,449 138 67,-318-48-104,345-73-216,-843-89 109,-8 63-28,258 144 300,-756-182-215,-140-41-155,0-5 0,2-6 1,195 9-1,439-53-628,-533 8 550,261-23-22,-362 20 102,231-60 0,-171 17-349,-3-9 1,238-124 0,329-240-869,-574 314 859,275-239 0,124-186 310,-71 4 254,-436 451-112,-3-3 0,-4-4 0,-5-2 0,70-156 1,-88 147 15,-4-2 0,-5-2 0,19-129 0,25-349 227,-12 65 846,-26 305-935,41-318 350,-72 447-485,-3-1-1,-5 1 0,-23-177 0,-13 96-66,-64-177 0,44 163 34,-31-86-50,-146-309-1,172 422-303,60 156 229,1 0 0,-1 0 1,1 1-1,-1-1 0,0 1 0,0-1 0,0 1 1,1 0-1,-1-1 0,0 1 0,-1 0 1,1 0-1,0 0 0,0 1 0,0-1 1,-1 1-1,1-1 0,0 1 0,0 0 0,-1-1 1,1 1-1,0 0 0,-1 1 0,1-1 1,-4 1-1,-3-1-117,-283-1-7393,166 1 3183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4:4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1 787 13030,'0'0'1094,"35"0"-529,-2 0-319,1 1 358,0-2-1,0-1 0,0-1 1,64-16-1,12-17-102,-2-3 0,-1-6 0,-3-4 0,-1-5 0,-3-4 0,-3-5-1,170-142 1,-174 117-489,-50 46 78,49-37 0,-92 79-88,1-1-1,0 1 0,0-1 0,0 1 0,0-1 0,0 1 0,-1 0 1,1 0-1,0-1 0,0 1 0,0 0 0,0 0 0,0 0 0,0 0 0,0 0 1,0 0-1,0 0 0,0 0 0,0 1 0,0-1 0,0 0 0,-1 0 1,1 1-1,0-1 0,0 1 0,0-1 0,0 1 0,-1-1 0,1 1 1,0-1-1,0 1 0,-1 0 0,2 0 0,21 30-148,-19-24 143,119 187 51,80 112 66,-32-97-48,-95-121-71,-3 3-1,110 185 1,-167-243-492,18 51 0,-8-6-3171,-16-49 1024,10 30-6399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4:5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8 13190,'-26'-1'2956,"-86"-4"-2222,103 4-603,0 1 0,0 0 0,0 0 0,0 1 0,0 1 0,0-1 0,0 2 0,0-1 0,1 1 0,-1 0 0,1 1 1,0 0-1,-8 5 0,10-4 18,0-1-1,1 2 1,0-1 0,0 0 0,0 1 0,1 0 0,-1 0 0,1 1 0,1-1 0,0 1 0,-1 0 0,2-1-1,-1 1 1,-2 12 0,3-10-136,0 0 1,0 0-1,1 0 0,0 1 0,1-1 0,0 0 0,0 0 0,1 1 0,0-1 1,1 0-1,0 0 0,0 0 0,1 0 0,0-1 0,1 1 0,-1-1 0,9 14 1,-5-14-13,-1 0 1,1 0-1,1-1 1,-1 0-1,1 0 1,0 0 0,1-1-1,0-1 1,0 1-1,0-1 1,0-1-1,1 0 1,0 0 0,0-1-1,15 3 1,-11-2-72,1-1 1,-1-1 0,1-1 0,-1 0 0,1-1-1,0 0 1,-1-1 0,1-1 0,-1 0-1,21-6 1,-28 5 33,0 0-1,0 0 0,0 0 1,0-1-1,-1 0 1,0-1-1,0 1 1,0-1-1,0 0 0,-1-1 1,0 1-1,0-1 1,0 0-1,0 0 1,-1-1-1,-1 1 0,1-1 1,-1 0-1,0 0 1,0 0-1,2-11 1,-1 5 43,-1 0 0,-1-1 0,0 1 0,-1 0 0,0-1 0,-1 1 0,0-1 0,-1 1 0,-5-22 0,5 29-125,-1 0 1,0 1 0,0-1 0,-1 1 0,1-1 0,-1 1 0,0 0 0,-1 0 0,1 0 0,-1 1 0,0-1 0,0 1 0,-1 0-1,1 0 1,-1 0 0,0 1 0,0-1 0,0 1 0,0 0 0,-1 1 0,1 0 0,-1-1 0,-9-1 0,-45-5-3621,-7 8-2353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1:39.1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6275,'0'0'9850,"0"8"-9034,0 2-687,1 1-1,0-1 1,1 0 0,0 0-1,1 1 1,0-2 0,0 1-1,1 0 1,1-1-1,-1 1 1,1-1 0,1-1-1,12 17 1,-14-22-269,0 1-1,0 0 1,0-1 0,0 0 0,1 0 0,0 0-1,-1-1 1,1 1 0,0-1 0,0 0-1,0-1 1,0 1 0,1-1 0,-1 0 0,0 0-1,1-1 1,-1 1 0,0-1 0,1-1-1,-1 1 1,0-1 0,1 1 0,-1-2 0,7-1-1,-2 0-47,-1-1 0,0 0 0,0 0 0,0-1-1,0 0 1,-1 0 0,0-1 0,0 0 0,0-1-1,-1 1 1,0-1 0,7-10 0,-9 11 289,-1-1 0,1 0 0,-1 0 0,-1 0 0,0 0 0,0 0 0,0-1 0,2-10 0,-1-19 5993,-4 67-5814,0 13-79,1 206 300,5-83-3655,-5-83-1747,-1 4-3929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4:57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953 30 17528,'-32'-4'643,"16"2"-573,-220-18 279,200 19 186,-38-2 761,-102 10 0,153-4-1245,1 1 1,-1 0-1,1 2 0,0 0 0,1 1 0,-1 2 1,1 0-1,-36 23 0,53-29-56,0 0 0,0 0 1,0 1-1,0 0 0,1-1 0,-1 1 0,1 1 0,0-1 1,0 0-1,1 1 0,-1-1 0,1 1 0,0 0 0,0 0 1,-1 8-1,-1 5 42,2 0 1,0-1-1,2 24 1,-2 9 255,-30 306 1296,-22 508-174,53-775-1289,-1-16-41,10 101 1,-6-154-88,1 0 0,1-1 0,1 0 0,0 1 0,2-2 0,0 1 0,1-1 0,0 0 0,2-1 0,11 17-1,-13-25-65,0-1 0,0 0 0,1 0-1,0-1 1,0 0 0,1 0-1,0-1 1,0 0 0,0-1-1,1 0 1,-1-1 0,1 0-1,1-1 1,-1 0 0,0 0-1,1-1 1,-1-1 0,16 0-1,-8 0-282,0-2-1,1 0 0,-1-1 0,0-1 1,0-1-1,-1-1 0,1 0 0,-1-1 0,0-1 1,22-12-1,56-44-2956,-1-16-2482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4:5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83 12470,'0'0'7478,"25"-14"-7123,82-39-147,-98 50-177,-1 0 1,1 1-1,0-1 0,0 2 1,0-1-1,0 1 1,0 1-1,0 0 0,13 1 1,-2 0 70,-18-1-93,1 0-1,0 0 1,-1 0 0,1 1 0,-1-1 0,1 1-1,0 0 1,-1-1 0,1 1 0,-1 0-1,1 0 1,-1 1 0,0-1 0,0 0-1,1 1 1,-1-1 0,0 1 0,0 0 0,0 0-1,-1 0 1,1 0 0,2 3 0,-2-1-7,-1-1 1,1 1 0,-1 0 0,0 0 0,0 0 0,0 0 0,-1 0 0,0 1 0,1-1 0,-1 0 0,0 0-1,-1 0 1,0 5 0,-1 2 9,-1 0-1,0-1 1,0 1-1,-1-1 0,0 0 1,-1 1-1,0-2 1,-1 1-1,0-1 1,-8 10-1,-6 0 22,-2-1 0,0-1 0,-1 0 0,0-2-1,-1-1 1,-27 11 0,-61 39-9,112-64-49,-1 0 0,1 0 0,0 0 1,-1 1-1,1-1 0,0 0 1,-1 0-1,1 1 0,0-1 1,0 0-1,-1 1 0,1-1 1,0 0-1,0 1 0,-1-1 0,1 1 1,0-1-1,0 0 0,0 1 1,0-1-1,0 1 0,0-1 1,-1 0-1,1 1 0,0-1 1,0 1-1,0-1 0,0 1 0,1-1 1,-1 0-1,0 1 0,0-1 1,0 1-1,0-1 0,0 0 1,0 1-1,1-1 0,-1 1 1,0-1-1,0 0 0,1 1 0,-1-1 1,0 0-1,0 1 0,1-1 1,-1 0-1,0 0 0,1 1 1,-1-1-1,1 0 0,-1 0 1,0 0-1,1 1 0,-1-1 0,1 0 1,-1 0-1,0 0 0,1 0 1,-1 0-1,1 0 0,-1 0 1,0 0-1,1 0 0,35 10-583,-31-9 497,32 8-503,69 19-774,-96-25 1329,0 1 0,0 0 0,0 1 1,-1 0-1,1 1 0,-1 0 0,13 11 0,-20-15 85,0-1 0,-1 0 0,0 1 0,1-1 0,-1 1 0,0-1 0,0 1 1,0 0-1,0-1 0,0 1 0,0 0 0,0 0 0,0 0 0,-1 0 0,1 0 1,-1 0-1,0 0 0,1 0 0,-1 0 0,0 0 0,0 0 0,0 0 0,0 0 0,-1 0 1,1 0-1,-1 0 0,1 0 0,-1-1 0,1 1 0,-1 0 0,0 0 0,0 0 0,0-1 1,0 1-1,0 0 0,-1-1 0,1 1 0,0-1 0,-1 1 0,1-1 0,-1 0 0,1 1 1,-1-1-1,0 0 0,1 0 0,-1 0 0,0 0 0,0-1 0,0 1 0,0 0 1,-2-1-1,-26 8-36,-1-1 1,0-2 0,-1-2 0,1 0 0,-1-3 0,-37-2 0,68 1-143,1 1 1,-1 0-1,0 0 0,1 0 1,-1-1-1,0 1 1,1 0-1,-1-1 1,1 1-1,-1-1 1,1 1-1,-1-1 0,1 1 1,-1-1-1,1 1 1,-1-1-1,1 1 1,0-1-1,-1 1 1,1-1-1,0 0 1,-1 1-1,1-1 0,0 0 1,0 1-1,0-1 1,-1 0-1,1 1 1,0-1-1,0 0 1,0 0-1,0 1 1,0-1-1,1 0 0,-1 1 1,0-1-1,0 0 1,0 1-1,1-1 1,-1 0-1,0 1 1,0-1-1,1 1 1,-1-1-1,1-1 0,14-25-9890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4:59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11877,'0'0'1142,"0"22"-408,0 164 1974,0-184-2704,0-1 0,0 1 1,0-1-1,1 1 0,-1-1 0,0 1 1,1-1-1,-1 1 0,1-1 0,0 1 1,0-1-1,-1 0 0,1 1 0,0-1 1,0 0-1,0 0 0,0 0 1,0 0-1,0 0 0,1 0 0,-1 0 1,0 0-1,2 1 0,2 0-33,-1 0 1,1 0-1,-1 0 0,1-1 0,0 0 0,0 0 1,8 0-1,2 0-178,0-1 0,0 0 0,0-2 0,18-3 0,-18 1 200,1-1 1,-1 0-1,0-2 1,-1 0-1,0 0 1,0-1-1,0-1 1,-1 0-1,0-1 0,-1-1 1,0 0-1,-1 0 1,0-1-1,-1 0 1,0-1-1,-1 0 1,9-18-1,-9 10 2162,-13 32 87,-16 35-1020,6-19-975,-40 90 591,48-101-1011,1-1-1,1 1 0,1 0 0,0-1 1,1 2-1,0 18 0,2-15-717,1 38-6059,4-20-3284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5:0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37 1665,'0'0'3383,"22"-10"-2768,-15 5 2926,-8 4-3400,0 0-1,1-1 0,-1 1 1,0 0-1,1 0 1,-1 0-1,0 0 0,0 0 1,0 0-1,0 0 1,0 0-1,0 0 0,0 1 1,0-1-1,0 0 1,-1 1-1,1-1 0,0 1 1,0-1-1,-1 1 1,1-1-1,0 1 0,0 0 1,-1 0-1,1 0 1,0-1-1,-1 1 1,-1 1-1,-48-3 722,44 2-476,2 0-320,0 0 0,0 0 0,0 0 0,-1 1 0,1 0 0,1 0 0,-1 0 0,0 1 0,0 0 0,0 0 0,1 0 0,-1 0 0,1 0 0,-1 1 0,1 0 0,0 0 1,0 0-1,1 1 0,-1-1 0,1 1 0,-1 0 0,1 0 0,-5 9 0,1-3-8,1 0-1,0 0 1,0 1 0,1 0 0,0 0 0,1 0 0,1 1 0,-1-1-1,2 1 1,0 0 0,0 0 0,1 0 0,1 0 0,0 0 0,2 22-1,0-28-48,0 1-1,0-1 1,1 1-1,-1-1 1,1 0-1,1 0 1,-1 0-1,1 0 1,0 0-1,1-1 1,-1 0-1,1 0 1,0 0-1,0 0 0,8 4 1,34 40 128,-45-45-121,1-1-1,-1 1 1,1 1 0,-1-1 0,-1 0 0,1 0-1,-1 1 1,1-1 0,-1 1 0,0-1-1,-1 1 1,1 8 0,-1-11-2,1 1 0,-1 0 1,0-1-1,0 1 0,0 0 0,-1-1 0,1 1 0,0-1 1,-1 1-1,0 0 0,0-1 0,0 0 0,0 1 1,0-1-1,0 1 0,-1-1 0,1 0 0,-1 0 0,1 0 1,-1 0-1,0 0 0,0 0 0,0 0 0,0-1 1,0 1-1,0-1 0,0 1 0,-1-1 0,1 0 0,0 0 1,-1 0-1,1 0 0,-1 0 0,1-1 0,-1 1 1,0-1-1,-3 1 0,-8 2-74,-1-1 0,0-1-1,0 0 1,0-1 0,-21-2 0,32 2-184,-1 0 0,1-1 0,0 0-1,-1 1 1,1-2 0,0 1 0,0 0 0,0-1 0,0 0 0,0 0-1,0 0 1,0 0 0,1-1 0,-1 1 0,1-1 0,-1 0 0,1 0 0,0 0-1,0-1 1,1 1 0,-1-1 0,-1-3 0,-3-26-4740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5:0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9812,'0'0'6964,"195"-69"-8053,-118 56-1392,-2-3-2833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5:0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13766,'0'0'3146,"35"9"-1855,6 1-1055,17 5-14,89 34 0,-99-31-128,-18-8 48,1 1 0,-2 2 0,1 1 1,-2 1-1,0 1 0,35 28 0,-56-36-122,0-1 0,-1 1-1,0 0 1,-1 1 0,0 0 0,0-1 0,-1 2 0,0-1 0,0 0 0,-1 1-1,0-1 1,-1 1 0,0 0 0,0 14 0,1 19 136,-2 0-1,-4 44 1,1-53-3,-6 30 222,-2 0 1,-3-1-1,-42 121 1,16-57-78,7-19-113,-40 151 572,61-207-642,2-1 0,2 2-1,1 56 1,5 98-894,1-203 739,-1 0 0,0 0 1,0 1-1,0-1 0,0-1 0,-1 1 0,1 0 0,-1 0 0,0-1 1,0 1-1,-1-1 0,1 1 0,-1-1 0,1 0 0,-1 0 1,0 0-1,0 0 0,-1-1 0,1 1 0,0-1 0,-1 0 1,0 0-1,1 0 0,-5 1 0,-10 5-74,1-2 0,-1-1 0,0 0 0,-23 3 0,-22 0-1399,-118 1 0,17-13-4123,141 4 4515,-107-7-8761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5:2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1483 290 15879,'0'0'763,"-25"-9"40,-82-25 489,98 32-1122,-1 0 0,1 0 1,0 1-1,-1 0 0,1 1 1,-1 0-1,1 0 1,-1 1-1,1 1 0,-1-1 1,1 1-1,0 1 0,0 0 1,0 0-1,0 1 1,1 0-1,-1 0 0,1 1 1,-8 6-1,-6 2 8,-75 46 184,3 4 0,3 4 1,3 4-1,3 4 0,3 3 0,3 4 0,5 3 0,3 4 0,4 2 0,-60 109 0,98-146-327,2 0-1,3 2 1,2 1-1,3 1 1,2 1-1,2 0 0,3 1 1,3 0-1,3 1 1,2 121-1,5-152-38,2 0-1,0-1 0,2 1 1,2-1-1,0 0 1,2 0-1,19 42 0,-18-50-46,1-2-1,1 1 1,0-2-1,2 0 1,0 0 0,1-1-1,0-1 1,2 0-1,0-2 1,34 24-1,-28-25-158,0 0 0,0-2 0,2-1 1,-1 0-1,1-2 0,1-1 0,51 7 0,-17-8-627,1-2 1,81-7 0,-100-1 55,0-2 1,-1-2-1,0-1 1,0-3 0,-1-1-1,0-2 1,-1-2-1,-1-1 1,-1-2 0,-1-1-1,0-2 1,38-34-1,-17 10-474,-3-2-1,55-65 0,71-119 1093,-116 136 1721,-4-2 1,-5-3-1,56-142 1,-89 185-891,-3-2 0,-2 0 0,-3 0 0,-2-2 0,-3 1 0,-3-1 0,-4-107 1,-6 136-582,-1 1 0,-1 0 1,-2 1-1,-2 0 0,0 0 1,-3 0-1,0 2 1,-2 0-1,-1 0 0,-2 1 1,0 2-1,-2-1 1,-1 2-1,-36-34 0,25 29-80,-1 1 0,-1 2-1,-2 2 1,-1 1 0,0 2 0,-2 1-1,-1 2 1,0 2 0,-2 2-1,-61-17 1,59 23-98,-1 2-1,0 2 0,-87-1 1,106 7-46,0 2 0,0 1 0,0 1 0,0 1 0,1 2 1,0 0-1,0 1 0,-27 15 0,14-1-706,0 2 0,2 2 0,2 1 0,0 2 0,-41 45 0,-38 44-4173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5:42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95 6963,'0'0'5688,"-23"-15"-4986,-73-44 69,90 56-578,1 0 0,0 1 0,-1-1 0,0 1 0,1 0 1,-1 1-1,0-1 0,0 1 0,0 0 0,0 1 0,0 0 0,0-1 1,0 2-1,-12 1 0,-5 0 391,15-1-464,0 0 1,0 0-1,0 1 0,0 0 0,1 0 0,-1 1 0,1 0 0,-1 1 0,1-1 0,0 2 0,0-1 0,-8 7 0,10-7-83,0 0-1,1 0 0,0 0 1,-1 1-1,2 0 0,-1-1 1,0 1-1,1 1 0,0-1 0,0 0 1,1 1-1,0-1 0,0 1 1,0 0-1,0 0 0,1 0 0,-1 7 1,1-6-37,1 1 0,0-1 0,0 0 0,1 0 0,0 0 0,0 0 0,0 0 0,1 0 0,0-1 0,1 1 0,-1 0 0,1-1 0,1 0 0,-1 0 0,1 0 0,0 0 0,0 0 0,1-1 0,0 1 0,0-1 0,6 4 0,-4-1 37,5 4-43,-1 0 0,-1 0 0,12 20 0,-19-29 0,-2 0 0,1 0 0,0 0 0,-1 1-1,1-1 1,-1 1 0,0 0 0,0-1 0,0 1 0,-1 0 0,1-1 0,-1 1 0,0 0 0,0-1 0,0 1-1,-1 0 1,1 0 0,-1-1 0,0 1 0,-2 6 0,1-7 23,0 0 0,0-1-1,0 1 1,0 0 0,-1-1 0,1 0 0,-1 0 0,1 1-1,-1-1 1,0-1 0,0 1 0,0 0 0,0-1-1,0 1 1,0-1 0,0 0 0,-1 0 0,-5 1 0,-5 0-923,0 0 0,-1-1 1,-14 0-1,31-21-6580,13-4 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5:4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5603,'0'0'13046,"-69"98"-12214,58-75-96,2 3-256,0 3-143,4-1-257,-1 8-80,3 3-96,3 7-1137,0 0-1168,0-2-1473,14-10-3297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5:4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11157,'0'0'6883,"46"0"-6611,-17 0 1,2-5-161,-2 5-112,-3 0-641,-6 0-1152,-12 5-624,-5 13-2065,-3 3-3761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1:51.0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2678 344 6259,'0'0'1966,"-26"-22"-877,-84-68 439,78 65-295,-2 1 0,0 1 0,-43-19 0,29 20-488,0 3 0,-2 2 1,-67-13-1,50 18-448,0 3 1,-1 3-1,1 3 0,-113 10 0,122-2-190,-1 3 0,1 2 0,0 3 0,1 2 0,1 3-1,1 3 1,0 1 0,2 3 0,0 3 0,2 1 0,2 3 0,0 2 0,2 2-1,2 2 1,2 2 0,-44 52 0,-3 22-46,6 3 0,5 4 0,5 3 0,5 4 0,6 2 0,-62 187 0,92-214-96,4 1 1,5 1-1,4 1 0,5 1 1,5 1-1,5 177 0,8-236 20,3 0-1,1-1 0,2 1 1,3-2-1,2 0 1,1 0-1,3-2 1,2 0-1,1-1 0,3-1 1,1-1-1,2-1 1,2-1-1,2-2 0,1-1 1,2-2-1,2-1 1,62 47-1,-20-30-33,2-3-1,2-4 1,2-4 0,2-3-1,97 28 1,-114-45-80,80 14-1,56-10-434,-199-23 547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5:4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9973,'40'155'6867,"-40"-153"-5699,6 1-768,14-3-272,14 0-128,9 0-80,6 0-2049,3-8-3233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5:4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7075,'0'0'7481,"10"-14"-6446,31-39-40,-41 52-932,1 0-1,0 0 0,-1 0 0,1 0 1,0 0-1,0 0 0,-1 0 0,1 0 1,0 1-1,0-1 0,0 0 0,0 0 1,0 1-1,0-1 0,0 1 0,0-1 1,0 1-1,0-1 0,1 1 0,-1 0 1,0-1-1,0 1 0,0 0 0,0 0 1,1 0-1,-1 0 0,0 0 0,0 0 1,0 0-1,1 1 0,0-1 0,5 1 89,147-17 140,158-38 0,43-6-286,-213 49-542,-48 8-4537,-123 19 2497,-34 5 1406,-1-4 0,-1-2 0,-120 12 0,-206-10 2709,239-14 1304,107-3-545,43 0-1252,16 0 1418,79-2-386,158-26 0,52-5-1461,-171 29-2788,-137 4 1632,0 0 536,-1 0 0,1 1 0,0 0 0,-1 0 0,1 0 0,0 0 0,0 1 0,-7 3 0,-11 2 4,-7 4 50,25-8-247,0-1 0,0 0 0,0 0 0,0-1 0,0 1 1,-9 0-1,13-2 37,-39 0-10536,32 1 9346,5 1-1702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5:4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0 944,'0'0'641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5:4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80 4482,'0'0'6067,"-1"-12"-4635,-3-35 153,4 47-1423,0-1-1,0 0 1,0 0-1,0 0 1,0 0-1,-1 0 0,1 0 1,0 0-1,-1 1 1,1-1-1,0 0 1,-1 0-1,1 0 1,-1 1-1,1-1 1,-1 0-1,0 0 0,1 1 1,-1-1-1,0 1 1,1-1-1,-2 0 1,0 0-93,1 1 0,-1-1 0,0 1 0,0 0 0,0-1-1,1 1 1,-1 0 0,0 0 0,0 0 0,0 1 0,1-1 0,-4 1 0,0 0 203,0-1-248,-14-1 203,0 2-1,-1 0 0,-25 5 0,40-4-196,-1-1 0,1 1 0,0 0 1,-1 0-1,1 0 0,0 1 0,0 0 0,1 0 0,-1 0 0,1 1 0,-1-1 1,1 1-1,0 0 0,0 0 0,1 1 0,-4 4 0,5-8-34,1 1-1,0-1 1,0 0 0,1 1 0,-1-1-1,0 0 1,0 1 0,1-1-1,-1 1 1,1-1 0,-1 1-1,1 0 1,-1-1 0,1 1-1,0-1 1,0 1 0,0 0-1,0-1 1,0 1 0,0 0 0,1-1-1,-1 1 1,0-1 0,1 1-1,-1-1 1,1 1 0,0-1-1,-1 1 1,1-1 0,0 1-1,0-1 1,0 0 0,0 1-1,0-1 1,0 0 0,1 0-1,0 1 1,7 4-7,-1-2-1,1 1 1,0-1 0,0-1-1,15 5 1,-17-6 22,0 0 0,0 0 1,0 1-1,0 0 1,-1 0-1,1 1 0,5 4 1,-9-5-18,0 1 1,0 0 0,-1 0 0,1 0 0,-1 1-1,0-1 1,0 0 0,-1 1 0,1 0-1,-1-1 1,0 1 0,0 0 0,-1-1 0,1 1-1,-1 5 1,0-6 6,0 0-1,0 0 1,-1 0 0,1 0-1,-1 0 1,0 0-1,0-1 1,0 1 0,0 0-1,-1 0 1,1-1-1,-1 1 1,0-1 0,0 0-1,-1 1 1,1-1-1,-1 0 1,-4 4 0,1-2 33,-1-1 0,0 1 1,0-1-1,0-1 0,0 1 1,-1-1-1,0 0 0,-9 1 1,-19 0-2444,35-4 1829,-2-18-11406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5:4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8132,'0'0'2545,"-78"12"-6691,73-4-592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5:4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1088,'-70'42'7585,"57"-33"-2668,13-10-4735,1 0-1,0 0 1,-1 0 0,1 0-1,0 0 1,0 0-1,0 0 1,0 0-1,0 0 1,0 0 0,0 1-1,0-1 1,0 0-1,0 1 1,0-1-1,1 1 1,-1-1 0,0 1-1,0 0 1,0-1-1,1 1 1,-1 0-1,0 0 1,1 0 0,-1 0-1,0 0 1,3 0-1,49 0-767,-41 1 896,-12 0-316,1 0 1,0 0 0,0 1-1,0-1 1,-1 0 0,1 1-1,-1-1 1,1 0 0,-1 1-1,1-1 1,-1 1 0,0-1-1,0 1 1,0-1 0,0 1-1,0-1 1,0 1 0,0-1-1,0 1 1,-1-1 0,1 1-1,-1-1 1,1 0 0,-1 1-1,-1 2 1,-1 0 36,-1 1 0,-1-1 0,1 0 0,-1 0 0,1-1 0,-1 1 0,0-1 0,0 0-1,-1 0 1,-6 2 0,6-3-3,0 1 1,1 0-1,0-1 0,0 2 0,0-1 0,0 1 0,0-1 0,0 1 0,1 1 0,0-1 1,-5 6-1,9-9-28,0-1 1,0 0-1,0 0 1,0 1 0,0-1-1,0 0 1,0 0-1,0 1 1,0-1-1,0 0 1,0 0 0,0 1-1,0-1 1,0 0-1,0 0 1,0 0-1,0 1 1,0-1 0,0 0-1,0 0 1,1 0-1,-1 1 1,0-1-1,0 0 1,0 0 0,0 0-1,0 1 1,1-1-1,-1 0 1,0 0-1,0 0 1,0 0 0,1 0-1,-1 1 1,0-1-1,0 0 1,1 0-1,-1 0 1,0 0 0,0 0-1,0 0 1,1 0-1,-1 0 1,0 0 0,0 0-1,1 0 1,-1 0-1,0 0 1,1 0-1,14 0 86,-13 0-56,1 0-34,161-4-819,-56-9-8454,-78 7 1885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5:4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11237,'0'0'7139,"0"-11"-7139,14 9-272,3 2-1280,-2 0-2130,-4 0-4578</inkml:trace>
  <inkml:trace contextRef="#ctx0" brushRef="#br0" timeOffset="1">1 14 13702,'34'43'2706,"-19"-43"-2146,16 0 16,6 0-576,-2 0-768,-1-2-977,-8-1-1713,-3 3-5426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5:4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9156,'0'0'2401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5:5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12598,'0'0'4573,"0"1"-4515,0 0 0,0-1 1,0 1-1,0-1 1,1 1-1,-1 0 1,0-1-1,0 1 0,0-1 1,0 1-1,1-1 1,-1 1-1,0-1 1,1 1-1,-1-1 0,0 1 1,1-1-1,-1 1 1,1-1-1,-1 1 1,0-1-1,1 0 1,-1 1-1,1-1 0,-1 0 1,1 1-1,0-1 1,-1 0-1,1 0 1,0 1-1,113 88 3148,-72-55-2951,1-1 0,1-2 0,52 27 0,199 67-107,-183-82-132,120 64 0,-196-87-344,-1 2 1,-1 1 0,-1 1 0,-1 2-1,-2 1 1,0 2 0,32 40 0,56 88-4961,-59-83 211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5:5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10 13814,'0'0'4018,"16"-7"-3116,-7 6-786,0 0 1,0 0-1,0 1 1,0 0-1,0 1 0,0 0 1,-1 0-1,1 1 1,0 0-1,-1 1 1,11 4-1,0 1-56,0 0-1,-1 2 1,30 20-1,-31-16-69,0 0 0,-2 2 0,0 0 0,0 1 0,-2 0 0,0 1 0,-1 0 0,-1 1 0,-1 1 0,0-1 0,-1 2 0,6 24 0,-14-43 3,0 1 1,0-1-1,-1 0 1,1 1-1,-1-1 1,0 1-1,0-1 1,1 0-1,-2 1 1,1-1-1,0 1 1,0-1-1,-1 0 1,1 1-1,-1-1 1,0 0-1,0 1 1,0-1-1,0 0 1,0 0-1,0 0 1,-1 0-1,1 0 1,0 0-1,-1 0 1,0 0 0,1-1-1,-4 3 1,-2 0 8,-1 0 0,0-1 1,0 1-1,0-2 0,0 1 1,-14 2-1,6-1 2,-21 3-224,-65 5 1,12-3-1029,-268 58-7299,304-59 5049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1:52.0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5106,'0'0'0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6:3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20 12870,'0'0'3345,"-30"-4"-1544,-96-9-301,121 12-1425,-1 0 0,1 1 0,0 0 0,-1 0 1,1 0-1,0 1 0,-1-1 0,1 2 0,0-1 1,0 0-1,0 1 0,0 0 0,0 0 0,0 0 1,0 1-1,1 0 0,-1 0 0,1 0 0,0 0 1,-5 5-1,-1 1 58,-13 11 131,1 2-1,2 1 0,0 0 0,1 1 0,-27 48 0,-61 141 594,86-165-765,2 0 0,1 2 0,3 0 0,3 1 0,1 0 0,3 0 0,-4 99 1,12-128-157,0 0 0,1 0 0,2 0 0,0 0 0,10 34 0,-11-50-11,1 1 0,0-1 0,0 1 1,0-1-1,1 0 0,0 0 0,0-1 0,0 1 0,1-1 0,0 0 1,0 0-1,0 0 0,1-1 0,0 0 0,0 0 0,0 0 0,0-1 1,0 0-1,1 0 0,-1 0 0,10 2 0,-6-2 11,1-1-1,-1 0 0,1 0 1,0-1-1,-1-1 0,1 0 1,0 0-1,-1-1 0,1 0 1,0-1-1,-1 0 0,1 0 1,-1-2-1,0 1 0,0-1 1,0 0-1,-1-1 0,1-1 1,-1 1-1,0-1 0,-1-1 1,1 1-1,-1-2 0,-1 1 1,1-1-1,-1 0 0,-1 0 1,1-1-1,-1 0 0,-1 0 1,0-1-1,0 0 0,-1 1 1,0-1-1,-1-1 0,0 1 1,2-13-1,-4 19 68,0 1 0,-1-1 1,1 0-1,-1 0 0,0 0 0,0 0 0,0 0 0,0 0 1,-1 0-1,0 0 0,0 0 0,0 1 0,0-1 0,0 0 1,-1 1-1,0-1 0,1 1 0,-2-1 0,1 1 0,0 0 1,0 0-1,-1 0 0,0 0 0,0 0 0,1 0 0,-2 1 1,1-1-1,0 1 0,0 0 0,-1 0 0,1 0 0,-1 1 1,0-1-1,-6-1 0,-11-2 21,1 1 0,-1 1-1,0 1 1,0 0 0,-26 3 0,34-1-19,8 0-36,-1 0 0,1 0 1,0 1-1,0 0 0,-1 0 0,1 0 1,0 0-1,0 1 0,0 0 0,0 0 1,1 1-1,-1-1 0,1 1 0,-1 0 1,1 0-1,-6 6 0,4-3-624,1 1 0,0-1 0,0 1 1,1 0-1,0 1 0,0-1 0,1 1 0,0-1 0,0 1 1,-1 8-1,-3 23-6300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6:3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14695,'0'0'1953,"69"0"-10149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6:3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9540,'0'0'8786,"17"-4"-8250,-8 2-481,70-15 319,1 3 0,99-3 0,-174 17-355,1 0 0,-1 1 1,0 0-1,0 0 1,0 0-1,0 1 1,0 0-1,0 0 1,-1 0-1,1 0 1,-1 1-1,1 0 1,-1 0-1,0 0 1,0 0-1,0 1 0,0 0 1,-1 0-1,0 0 1,1 0-1,-2 0 1,1 0-1,0 1 1,3 7-1,-1 1 103,0 0 0,0 1 0,-1-1 0,-1 1 0,0 0 0,-1-1 0,-1 1 0,1 16 0,-2 2 64,-1 0-1,-1 0 0,-2 0 1,-1 0-1,-14 48 1,3-29-258,-19 53-287,4-40-3055,14-40-1524,-5-5-3076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6:3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5491,'0'0'6306,"146"-16"-5025,-85 14-529,2-3-752,0-1-272,-6-4-704,-6-5-1761,-10-3-6308</inkml:trace>
  <inkml:trace contextRef="#ctx0" brushRef="#br0" timeOffset="1">871 0 5298,'0'0'16904,"29"72"-16328,-24-35-95,-5 6 15,0 1-112,-5 3-384,-18 2-16,-6 5-736,-8 10-801,-6 6-1424,-6 10-5475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6:3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8228,'0'0'9481,"15"4"-8568,58 14-260,136 52 0,-178-56-650,0 0 0,-1 2 0,0 1 0,-2 2 1,0 0-1,-1 2 0,27 27 0,-51-46-15,-1 1 0,1 0 0,-1-1-1,0 1 1,1 0 0,-2 0 0,1 1 0,0-1-1,0 0 1,-1 1 0,0-1 0,0 1 0,0-1-1,0 1 1,0 4 0,-1-6 3,0 1 1,0 0-1,-1-1 0,1 1 1,-1-1-1,0 1 1,0-1-1,0 1 0,0-1 1,0 0-1,0 0 0,-1 1 1,1-1-1,-1 0 0,0 0 1,-2 3-1,-6 3 15,0-1 0,-1 0-1,1-1 1,-1 0 0,-1 0 0,1-1-1,-15 4 1,-39 11 93,-83 15-1,97-25-457,1 2-1,0 2 1,-72 30-1,121-44 263,-28 18-1894,19-1-2420,9-6-1503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6:40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9508,'0'0'9842,"2"3"-9047,49 57 887,-28-33-1316,47 47 1,-35-46-334,51 30 0,-59-42-186,-2 1 1,0 1-1,0 2 1,33 35-1,-56-54 120,0 1-1,0 0 0,-1 0 0,1 0 1,-1 0-1,0 0 0,1 0 0,-1 0 1,0 0-1,0 1 0,0-1 1,-1 0-1,1 1 0,0-1 0,-1 0 1,0 1-1,1-1 0,-1 1 0,0-1 1,-1 4-1,1-4 28,-1 0 1,0 0-1,0 0 1,-1-1-1,1 1 1,0 0-1,-1 0 1,1-1-1,-1 1 1,1 0-1,-1-1 0,0 0 1,1 1-1,-1-1 1,0 0-1,0 0 1,-4 2-1,-10 3 78,-1-1 0,0-1-1,0 0 1,-27 2 0,25-4-95,-64 7-5,40-5 70,-71 16 0,103-18-257,0 1 0,1 1 0,-1 0 0,1 1 0,0 0 0,0 0 0,0 1 0,1 0 0,0 1 0,0 0 0,-11 10 0,-3 20-2965,12 0-1766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6:4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15175,'0'0'3807,"17"24"-2718,115 158 26,20 41-123,-127-180-1233,-2 0 1,-2 1-1,24 69 0,-41-95-295,0 1 0,-1-1 1,-1 1-1,0-1 0,-2 22 0,-1-38 526,1 0 1,-1 0-1,0 0 0,0-1 0,0 1 1,0 0-1,0-1 0,0 1 0,0-1 0,0 1 1,-1-1-1,1 1 0,-1-1 0,1 0 0,-1 0 1,1 1-1,-1-1 0,0 0 0,0-1 1,1 1-1,-1 0 0,0 0 0,0-1 0,0 1 1,-3-1-1,-64 14 103,53-11-105,-11 2 102,1 1 0,-1 2 0,2 0 0,-1 2 0,-46 25 1,60-28-230,1 0 0,0 1 0,1 1 0,0-1 0,0 2 0,-9 10 0,14-13-340,0-1-1,1 1 1,0 0 0,0 0-1,0 0 1,1 0-1,0 1 1,1-1 0,-1 1-1,2 0 1,-2 8 0,1 21-6826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6:41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47 13238,'0'0'1753,"-24"-4"-32,-2 1-1068,0 0 1,-26 1 0,47 3-575,0 0 0,0 0 0,0 0 0,0 1 0,0-1 0,1 1 0,-1 1 1,0-1-1,1 0 0,0 1 0,0 0 0,0 0 0,0 1 0,0-1 0,0 1 1,1-1-1,0 1 0,-1 0 0,2 1 0,-4 4 0,-5 5 82,-4 7-47,1 0 0,0 1 1,2 0-1,1 1 1,0 0-1,2 1 0,1 0 1,0 0-1,2 1 1,1 0-1,1 0 0,1 1 1,1-1-1,2 1 0,4 49 1,-2-61-147,0 0 1,1 0-1,1-1 1,0 0-1,0 1 1,2-2-1,-1 1 1,2 0-1,-1-1 1,2 0 0,0-1-1,0 0 1,1 0-1,0-1 1,1 0-1,0 0 1,1-1-1,0 0 1,22 12-1,-16-11-99,0-1 0,1-1 0,0-1 0,1 0 1,-1-2-1,1 0 0,0-1 0,1-1 0,-1 0 0,0-2 0,1 0 0,-1-2 0,34-3 0,-41 1 125,-1 1-1,0-2 0,0 0 0,0 0 0,0 0 1,-1-2-1,1 1 0,-1-1 0,-1-1 0,1 0 1,-1 0-1,0-1 0,-1 0 0,0 0 0,0-1 1,-1 0-1,0-1 0,0 1 0,-1-1 0,-1-1 0,6-12 1,0-3 73,-2 0 1,0-1 0,-2 0 0,-1 0-1,-1-1 1,-2 1 0,1-51 0,-3 61-25,-2 1 0,0-1 0,-1 1 0,0 0 0,-2-1-1,1 1 1,-2 1 0,0-1 0,-1 1 0,-1-1 0,0 2 0,-1-1 0,-1 1 0,0 0 0,-1 1 0,0 0 0,-21-20 0,14 17 32,-1 1 0,-1 0-1,0 1 1,-31-16 0,41 25-64,0 0 0,0 1 1,0 1-1,-1 0 0,1 0 0,-1 0 1,0 1-1,0 1 0,0 0 0,0 0 0,0 1 1,0 0-1,-11 2 0,17-1-25,0 0 1,0 1-1,1-1 0,-1 1 0,0 0 0,1 0 0,-1 0 0,1 0 1,0 1-1,0-1 0,0 1 0,0 0 0,0 0 0,0 0 0,1 0 1,-1 1-1,-2 6 0,-4 5-95,2 1 0,-11 31 0,12-28 8,-17 49-1044,-17 82 0,18 1-5207,18-68-1726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6:4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 18024,'0'0'3682,"-6"-8"-4402,18 8-641,11 0-1440,5-2-6628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6:42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15735,'0'0'6360,"-1"18"-5941,-12 95 162,-10 152-20,22-247-605,1 1-1,2-1 1,-1 1 0,2-1-1,0 0 1,8 23 0,-9-36-40,0 0 1,1 1-1,0-1 1,0 0-1,0 0 0,1-1 1,-1 1-1,1-1 1,0 1-1,1-1 1,-1 0-1,1-1 1,-1 1-1,1-1 0,0 0 1,0 0-1,1-1 1,-1 1-1,1-1 1,-1 0-1,1-1 1,-1 1-1,12 0 0,-2 0-180,-1 0-1,1-2 0,0 1 0,0-2 0,0 0 0,-1-1 0,1 0 0,-1-2 0,1 1 0,-1-2 0,0 0 0,-1 0 0,1-1 0,-1-1 0,0 0 0,-1-1 1,1-1-1,-2 0 0,18-16 0,-20 15 413,0 0 1,0-1-1,-1 0 1,-1 0-1,0-1 1,-1 0-1,0 0 0,0 0 1,-1-1-1,-1 0 1,0 0-1,-1 0 1,3-26-1,-5 9 1174,-1 19-70,-2 17 880,-28 89-1492,17-59-424,-13 62 1,16-14-239,4 0 0,6 100 0,1-89-702,-2-86 532,1-4-87,0 0-1,0 0 1,0 0-1,0 1 1,1-1-1,0 0 1,0 0-1,0 0 1,1-1-1,-1 1 1,1 0-1,3 5 0,16 10-4997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2:4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1825,'0'0'480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6:4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15015,'0'0'5141,"-14"32"-4090,-41 110-491,47-118-414,2 1-1,0-1 0,2 1 0,1 1 1,1-1-1,1 0 0,3 40 1,0-3-28,-2-48-116,0-1 1,1 1-1,1-1 1,0 1-1,0-1 1,2 0-1,-1 0 1,2 0-1,6 13 0,-8-21-28,0 0 0,0 0 0,0-1 0,1 1 0,0-1 0,0 0 0,0 0 0,0 0 0,1-1 0,-1 1 0,1-1 0,0 0 0,0 0 0,0-1 0,0 0-1,0 0 1,1 0 0,-1 0 0,1-1 0,-1 0 0,1 0 0,0 0 0,-1-1 0,8 0 0,-5-1 6,0 1 0,1-2 0,-1 1 0,0-1 0,0-1 1,0 1-1,0-2 0,0 1 0,-1-1 0,0 0 0,1 0 0,-2-1 0,1 0 0,0 0 0,-1 0 1,0-1-1,0 0 0,9-13 0,-1-1 44,0 0 0,-1-1 0,-2-1-1,0 0 1,10-30 0,-14 17 785,-7 35-551,0 4-119,-2 28-124,-2 1 0,-2-1 0,-1-1-1,-18 53 1,-3 12-62,7-14-280,-46 182-1372,15-89-3465,4-26-4758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6:4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14983,'40'5'1307,"541"78"2012,-226-39-1976,383-4 1,-586-39-2101,266-34 1,-386 29 354,-23 3 171,-1 0-1,1 0 1,-1-1-1,0 0 1,11-4 0,-19 6 140,1-1 0,-1 1 0,0 0 0,1 0 0,-1 0 0,1 0 1,-1 0-1,0 0 0,1-1 0,-1 1 0,1 0 0,-1 0 0,0-1 1,1 1-1,-1 0 0,0 0 0,1-1 0,-1 1 0,0 0 0,0-1 0,1 1 1,-1-1-1,0 1 0,0 0 0,0-1 0,1 1 0,-1-1 0,0 1 1,0 0-1,0-1 0,0 1 0,0-1 0,0 1 0,0-1 0,0 0 0,-14-9-1661,-26-2-388,-35-3-1973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6:4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1 511 16071,'0'0'2959,"25"11"-1529,24 10-1154,0-3 0,1-2 0,63 13 1,39-6-425,1-6 1,1-7-1,253-16 1,-264-11-1267,-1-6 0,-1-6 0,225-77 0,-277 74 99,-1-4 0,-2-4 1,-1-4-1,-2-3 0,144-110 0,-88 38-1521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6:44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4731 1192 11973,'-6'-34'1796,"4"19"-1597,-3-12 273,0 0 0,-2 0-1,0 0 1,-2 1 0,-1 0 0,-1 1-1,-1 0 1,-19-27 0,-13-6 159,-2 2 1,-3 3 0,-2 1 0,-2 3 0,-2 2-1,-2 2 1,-122-71 0,80 63-457,-2 4-1,-1 4 1,-3 5 0,-160-39 0,165 57 49,-193-15 0,-109 25 125,245 15-276,1 7-1,0 6 0,1 7 0,1 8 0,2 5 0,-226 87 0,272-79-78,2 5-1,1 5 1,-171 120-1,203-120 7,2 3 0,2 4 0,3 2-1,3 3 1,-74 104 0,100-120-3,3 2 0,2 1 0,2 1 0,3 1 0,2 2 0,3 0 1,2 2-1,3 0 0,2 0 0,-8 117 0,19-133-11,2 1 1,2-1-1,2 0 1,2 0-1,2 0 0,1-1 1,20 53-1,-7-38 6,3-1 0,2-2 0,2 0 0,59 79 0,-34-63-2,3-3 1,3-2-1,2-2 1,3-4 0,3-2-1,2-3 1,2-4-1,3-2 1,1-4-1,132 55 1,-136-71-368,1-2-1,2-4 1,0-3-1,1-3 1,0-4-1,1-3 1,1-3-1,-1-4 1,1-3 0,-1-3-1,0-4 1,107-24-1,-76 2-556,-1-5 0,-2-4-1,157-84 1,-121 44-73,244-182-1,-255 158 1010,208-213-1,-276 248 325,-3-3 0,-2-3 0,-5-1 0,78-149 0,-106 172-5,-2 0-1,-3-1 0,-2-1 1,-2-1-1,-3-1 1,9-109-1,-19 126-182,-1 1-1,-3-1 1,-1 0-1,-1 1 1,-3 0-1,-1 0 0,-1 1 1,-2 0-1,-2 0 1,-2 2-1,-18-35 0,0 17-13,-2 1 0,-2 2-1,-3 1 1,-1 3 0,-2 1-1,-3 2 1,-64-48-1,21 28-94,-2 3-1,-2 5 0,-131-57 0,146 79-68,-2 2 0,-1 5 0,-103-21 0,124 37-30,-1 1 0,-1 4-1,1 2 1,-1 3 0,-78 9 0,66 3-520,-1 4 1,2 2-1,0 4 1,-90 41-1,-268 153-4805,109-28-954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6:5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7812,'0'0'7736,"22"6"-6839,419 99 2278,-341-79-2966,45 9-289,277 107-1,-382-121-3009,-39-38-5346,-1-2 5016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6:5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8196,'0'0'5613,"1"7"-4791,19 156 1473,-9-97-2119,3 102-1,-13-133-295,0-22 18,-1 0-1,0 1 1,-1-1 0,-1 0-1,-3 16 1,4-24 62,-1-1 0,0 0 0,1 0 0,-2 0 0,1 0 0,0 0 0,-1 0 0,0-1 0,0 1 0,0-1 0,0 0 0,0 0 0,-1 0 0,0 0 0,1 0 0,-1-1 0,0 0 0,0 0 0,-6 3 0,-17 4 39,1-1 0,-1-1 0,-53 6 0,-18 4-1451,80-14-2766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6:5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257 251 9076,'0'0'5966,"1"-6"-5193,0 4-731,1-15 427,-3 17-446,-1 1 0,1-1 0,0 0 0,-1 0 0,1 1 0,0-1 0,0 0 0,-1 1 0,1-1 0,0 1 0,0 0 0,0-1-1,0 1 1,0 0 0,0 0 0,0 0 0,0 0 0,-2 2 0,-31 23 400,1 3 0,-48 52 0,72-70-413,-1 0 0,2 1-1,0 0 1,0 1 0,1-1 0,0 1-1,1 1 1,1-1 0,0 1-1,1 0 1,1 0 0,-3 15 0,6-26-11,-2 14-36,1-1 1,1 1-1,2 24 0,-1-37 18,0 1-1,-1-1 0,1 0 0,1 0 1,-1-1-1,0 1 0,1 0 1,0 0-1,0-1 0,0 1 0,1-1 1,-1 1-1,1-1 0,-1 0 1,1 0-1,0 0 0,0-1 0,1 1 1,3 2-1,4 1-39,0-1 0,0 0-1,1-1 1,0 0 0,0-1 0,0 0 0,20 1-1,89 0-745,-87-4 443,-14-1 253,0 0 0,0-2-1,0 0 1,0-1 0,0-1-1,-1-1 1,1-1 0,-2-1 0,1 0-1,34-22 1,-42 23 251,0 0 0,-1-1 0,0-1 0,0 0-1,-1 0 1,0-1 0,0 0 0,-1-1 0,0 0 0,-1 0 0,-1 0 0,1-1 0,-2 0 0,0 0 0,0-1 0,-1 1-1,-1-1 1,3-15 0,-4 5 79,-1-1 0,0 0 0,-2 0-1,-1 1 1,-1-1 0,0 1 0,-2-1-1,-12-33 1,12 43-208,-1-1-1,0 1 1,-1 0-1,-1 1 1,0-1-1,-1 2 1,0-1-1,-1 1 1,-1 1-1,0 0 1,0 0-1,-1 1 1,0 0-1,-15-8 1,16 13-238,0 0 0,-1 1 0,1 0 0,-1 0 0,0 1 0,0 1 0,0 0 0,0 1 0,0 0 0,-1 1 0,-11 1 0,-5 1-1616,1 2 0,0 1 0,-46 14 0,-33 19-5978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7:3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6635 327 14551,'-50'-13'264,"36"9"-222,-380-87 1092,-194-3 3801,-304 8-3565,-805 47-1170,1305 50 10,0 16 1,2 17 0,-563 139 0,779-136-126,-298 125 0,460-167-83,-98 49 25,100-48-24,0 0-1,1 1 1,-1 0 0,1 0 0,1 1 0,-1 0-1,2 1 1,-10 11 0,15-17-4,1-1-1,-1 1 1,0 0 0,1 0 0,0-1 0,-1 1 0,1 0-1,0 0 1,1 0 0,-1 0 0,0 1 0,1-1-1,0 0 1,-1 0 0,2 0 0,-1 0 0,0 0 0,0 1-1,1-1 1,0 0 0,-1 0 0,1 0 0,0 0-1,1 0 1,-1-1 0,0 1 0,1 0 0,0 0 0,0-1-1,0 1 1,0-1 0,0 0 0,0 1 0,0-1-1,1 0 1,-1 0 0,1 0 0,3 1 0,10 7 17,-1-2 0,1 0 0,0-1 0,1-1 0,27 7 0,109 20 83,275 22-1,-290-41-81,1095 99 75,-665-64-155,-232-20-74,849 87-689,-1051-100 762,1144 124-239,4-100-1304,-1138-49 1391,-1-7 0,0-5 0,169-50 0,-250 54 227,65-29 1,-103 36 5,0-2-1,-1 0 1,0-1-1,-1-2 1,29-24-1,-46 34 10,-1 0 0,0 0-1,-1 0 1,1 0-1,-1-1 1,0 1 0,0-1-1,-1 0 1,0 0 0,0 0-1,0 0 1,0 0 0,-1-1-1,0 1 1,-1 0 0,1-1-1,-1 1 1,-1 0-1,1-1 1,-1 1 0,0 0-1,0 0 1,-1-1 0,0 1-1,0 0 1,0 0 0,-1 1-1,0-1 1,0 0-1,0 1 1,-1 0 0,0 0-1,0 0 1,0 0 0,-10-8-1,-22-16 73,0 2-1,-3 2 0,-66-34 1,-132-47 70,216 97-157,-296-115 324,-6 14 0,-547-112 1,538 165-3177,-376-17 1,487 63-2789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7:3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0 223 5122,'0'0'10357,"155"-24"-9444,-43 6 927,31 3-943,18-3-609,8 2-64,5 1 16,1-1-160,-9 1-32,-8-3-48,-12 0-80,-23 2-432,-26 4-625,-34-1-1376,-40 5-1056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7:3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18088,'0'0'819,"36"5"-72,-11-1-629,28 3 26,-1 2 0,99 32 0,-98-21-80,-2 2 0,84 49 0,-106-52-93,-1 0 0,0 2 0,-2 1 0,0 2 0,36 42 1,-55-57-34,-1 0 1,0 0 0,-1 0 0,0 1 0,0-1-1,-1 1 1,0 0 0,-1 1 0,0-1 0,0 1 0,1 18-1,-4-22 47,1 0 0,-1 0 0,-1 1 0,1-1 0,-1 0 0,-1 0-1,1 0 1,-1 0 0,-1 0 0,1 0 0,-1-1 0,0 1 0,0-1-1,-1 0 1,0 0 0,0 0 0,-1 0 0,-5 6 0,-25 18 22,0-2 0,-2-2 0,-68 38 0,-2 1-3463,82-44-53,16-5-2288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1:31.0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350 0 7331,'0'0'9589,"-58"42"-9093,18-9 32,0 1-160,0-1-192,6-5-160,2 1-32,4-9-16,5-2-752,-3-5-945,9-5-656,5-8-2513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2:5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 3762,'0'0'9180,"0"0"-9109,-1 0 0,1-1 0,0 1 0,0 0 0,-1 0-1,1-1 1,0 1 0,0 0 0,-1-1 0,1 1 0,0 0 0,0 0 0,0-1 0,0 1 0,-1 0 0,1-1 0,0 1 0,0 0 0,0-1-1,0 1 1,0-1 0,0 1 0,0 0 0,0-1 0,0 1 0,0 0 0,0-1 0,0 1 0,0 0 0,0-1 0,1 1 0,-1 0 0,0-1-1,0 1 1,0 0 0,0-1 0,1 1 0,-1 0 0,0 0 0,1-1 0,316 1 859,-164 0-6756,-200 0 1400,40 0 2460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7:39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6898 430 13478,'-27'-8'414,"-62"-14"1013,-178-19 0,-598 11 1326,563 25-2035,275 4-660,-1121-3 1047,849 22-1116,-422 80-1,-279 149-90,821-193 147,-710 242 148,784-250-164,3 4 1,-140 93 0,107-50 193,-132 122 1,229-182-77,-62 69 1,89-88-106,0 0 0,1 0 0,1 1 0,1 0 0,0 0 0,1 1 0,0 0 0,1 0 0,-4 19 0,7-11 25,0 0 0,1 0 0,2-1 0,0 1 0,2 0 0,0 0 0,1 0 0,2-1 0,1 0 0,0 0 1,2 0-1,0-1 0,16 29 0,16 22 205,4-2 1,77 96 0,-87-121-189,24 30 70,4-3 1,3-3 0,3-3 0,2-2-1,103 71 1,-53-55-55,3-5 1,253 112-1,-194-115-92,311 80 0,212-16-196,4-59-122,600-13-234,-1-54-302,-9-77 520,-10-84 105,-1211 140 137,528-80-531,-446 60 569,265-89 1,-375 101 150,-2-2 0,0-2 0,-1-2 0,-1-2 0,65-50 0,-94 63-27,0-1 0,-1 0 0,-1-2 0,-1 0 0,0 0 0,-1-1 0,-1-1 0,0 0 0,-1-1 0,-1 0 0,-1 0 0,-1-1 0,-1 0 0,-1-1 0,0 0 0,3-24 0,-4-8 0,-2-1 0,-2 1 0,-8-70 0,2 96-73,-1 1 0,-1 1 0,-2-1 0,0 1 0,-2 1 0,0-1 0,-2 2 1,-20-29-1,-141-170-79,127 167 48,-128-140-49,-7 8 0,-9 7 0,-7 10 0,-8 8 0,-6 9 0,-7 9 0,-290-140 0,303 190-415,-4 9 0,-3 10 0,-323-71 1,-687-56-1815,512 132 467,-2 62-4853,480 29 495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7:4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13974,'0'0'6900,"1"22"-5924,1 27-577,36 608 2620,-7 71-2510,-31-668-733,-3 1 1,-2-1-1,-4 0 0,-1 0 0,-3-1 0,-3-1 0,-3 0 1,-27 60-1,-49 63-6044,84-162 4767,-28 54-7146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7:4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1150 12422,'0'0'1587,"29"-35"-1032,0 1-368,162-205 2019,14-46 647,77-103-2062,-267 369-718,-3 2 10,1 0 0,1 1 0,0 0 0,1 1 0,0 1 0,1 0 0,1 1 0,22-13-1,-38 26-77,0-1 0,0 1-1,0 0 1,0 0 0,0 0-1,-1-1 1,1 1 0,0 0-1,0 0 1,0 0 0,0 0-1,0 1 1,0-1-1,0 0 1,-1 0 0,1 0-1,0 1 1,0-1 0,0 0-1,0 1 1,-1-1 0,1 1-1,0-1 1,0 1-1,-1-1 1,1 1 0,0 0-1,-1-1 1,1 1 0,-1 0-1,1-1 1,-1 1 0,1 0-1,-1 0 1,1 0 0,-1-1-1,0 1 1,1 0-1,-1 0 1,0 0 0,0 0-1,0 0 1,0 1 0,9 54-65,-7-36 76,68 298 112,-52-260-134,3 0 1,2-2 0,42 74-1,5-18-315,-42-71-561,-2 1 1,-2 1 0,36 88-1,-47-69-2864,-11-8-1768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7:4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13302,'0'0'955,"28"10"-632,-2-1-203,-10-4 142,1 0 1,-2 1-1,1 1 1,-1 0-1,0 1 1,0 1 0,-1 0-1,0 1 1,17 16-1,-18-12 9,-1 0 0,-1 1 0,0 0 0,-1 1 0,-1 0 0,0 1 0,8 21 0,36 133-270,-8-24-51,-24-93-159,3 0 0,30 51 0,-42-85 90,1 1 1,1-2-1,0 0 1,2-1 0,0 0-1,1-2 1,34 27 0,-42-37 63,1 0 0,-1-1 0,1 0 0,0-1 0,1 0 1,13 4-1,-20-7 91,0 0 1,0 0-1,1-1 1,-1 1-1,0-1 1,0 0-1,1 0 1,-1 0 0,0-1-1,0 0 1,1 1-1,-1-1 1,0-1-1,0 1 1,0-1-1,0 1 1,0-1-1,-1 0 1,5-4-1,-2 1 56,0-1 0,-1 0 0,0 0-1,-1 0 1,1-1 0,-1 0 0,0 1 0,-1-2-1,0 1 1,4-11 0,17-84 357,-22 95-424,14-110-173,-5-1-1,-6-159 1,-5 247-69,-1 9-205,1 14-213,0 0 1,0 1-1,0-1 1,1 1-1,0-1 1,3-12-1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7:4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940 1 13158,'0'0'1633,"-32"8"-619,3-2-567,14-3-228,-1 0 0,1 1 0,-1 0 0,1 1 0,1 1 0,-1 1 0,1 0 0,0 1 0,1 0 1,0 1-1,-23 19 0,-174 182 821,-10 10-617,155-161-350,-114 79-1,171-128-208,17-7-32,27-5-106,-29 2 244,45-4 162,69 4-1,-100 1-86,-1 2-1,1 0 0,-1 1 1,0 2-1,0 0 0,25 11 1,9 9-126,-1 2 1,-2 3 0,0 2-1,86 74 1,-12 20-7039,-89-89 1372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7:4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14295,'41'0'338,"588"-11"2704,1799-3 1,-1554 16-3602,-345-3-389,-520 1 846,1 1-8,-1-1-1,1 0 1,-1-1-1,0 0 1,1 0-1,-1-1 1,0 0-1,0-1 1,0 0-1,16-8 1,-19 4-2140,-5-1-1485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7:4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17080,'0'0'3812,"28"20"-3401,32 23-274,301 229 348,-335-248-456,143 139-84,-152-144 3,0 0 0,-2 1 0,0 1 0,-1 0 0,-2 2 0,20 43 0,-29-57 3,0-1-1,-1 1 1,0 0 0,0 0-1,-1 0 1,0 0-1,-1 0 1,1 0 0,-2 0-1,1 0 1,-1 0-1,-1 0 1,0-1 0,0 1-1,-4 11 1,0-9 19,0 0 1,0-1-1,-1 1 1,-1-1-1,1-1 1,-2 1-1,1-1 1,-1-1-1,0 0 1,-15 10-1,-37 24-72,-1-4 0,-121 55 0,46-34-3842,110-47 2434,-36 16-5547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8:2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16648,'0'0'1806,"-6"24"-739,-3 12-720,1 2 1,2-1-1,-2 68 1,47 553 2445,-25-550-2404,65 690 1519,-65 255-1355,-14-1004-551,2-9-196,-3-1-1,-1 1 1,-2-1 0,-1 0-1,-2 0 1,-23 70 0,30-109 115,0 1 1,0-1 0,0 0 0,0 1 0,0-1 0,0 1 0,0-1 0,0 1 0,0-1 0,0 0 0,0 1 0,-1-1 0,1 1 0,0-1 0,0 0-1,0 1 1,-1-1 0,1 0 0,0 1 0,-1-1 0,1 0 0,0 1 0,0-1 0,-1 0 0,1 1 0,0-1 0,-1 0 0,1 0 0,-1 0 0,1 1-1,0-1 1,-1 0 0,1 0 0,-1 0 0,1 0 0,-1 0 0,1 0 0,0 0 0,-1 0 0,1 0 0,-1 0 0,1 0 0,-1 0 0,0 0-1,-8-18-6772,-2-9-5915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8:2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14759,'0'0'3665,"27"22"-2661,-21-17-915,199 147 2433,-170-128-2310,-1 2 0,-2 1 0,0 1-1,37 44 1,-53-53-130,-1 1 0,-1 1 0,0 0 0,-2 1 0,-1 1-1,-1 0 1,0 0 0,9 41 0,-15-48-27,-3-9-48,1 0 0,-1-1 0,1 1 0,0-1 1,1 1-1,0-1 0,5 9 0,-7-13-6,1-1 1,-1 1-1,1-1 0,-1 0 0,1 0 0,0 1 0,0-1 0,-1 0 0,1-1 0,0 1 1,0 0-1,0 0 0,0-1 0,0 1 0,0-1 0,0 0 0,0 1 0,0-1 0,0 0 0,0 0 1,0-1-1,0 1 0,0 0 0,0-1 0,0 1 0,0-1 0,0 1 0,0-1 0,0 0 1,3-2-1,6-2 13,0-1 1,-1 0-1,1 0 1,-2-1-1,1-1 1,14-14-1,51-60-145,-49 50 27,103-127-545,45-51-985,-167 202 1402,-7 7 166,1 0 0,0 0 0,0 0 0,0 0 0,0 0 0,0 0 0,0 0 0,0 0-1,0 0 1,0 0 0,0 0 0,0 1 0,0-1 0,1 1 0,-1-1 0,0 1 0,0-1 0,1 1 0,1-1 0,-2 3-196,0-1 1,-1 0 0,1 1-1,-1-1 1,1 1-1,-1-1 1,1 1-1,-1-1 1,0 1-1,0 0 1,0-1 0,0 1-1,0-1 1,0 1-1,-1 2 1,1 2-639,-1 49-3397,-4 17-204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8:32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7924,'0'0'7040,"0"0"-6945,1-1-1,-1 0 1,0 1-1,1-1 1,-1 0-1,0 0 1,1 1-1,-1-1 1,1 1-1,-1-1 1,1 0-1,-1 1 1,1-1-1,-1 1 0,1-1 1,0 1-1,-1 0 1,1-1-1,0 1 1,-1 0-1,1-1 1,0 1-1,1-1 1,32 0 214,0-3-1,43-8 1,-1-1-75,71-7 25,166 1 0,-242 17-416,-36 0-368,0 2-1,62 7 0,-168 1-1619,-51 9 636,-151 42 0,162-33-139,62-14 1851,-1-3 1,0-2-1,-62 1 558,141-8 79,162-14 418,6 0-587,-122 14-674,128 2-756,-69 14-3172,-201-31 6507,32 7-2592,0 1-1,0 2 1,-38-1 0,-41 6-2446,114 1 2340,0 0 0,0 0 1,0 0-1,0 0 0,0 1 1,1-1-1,-1 0 0,0 0 1,1 0-1,-1 0 1,1 0-1,-1 0 0,1 0 1,0 0-1,-1 0 0,1 0 1,0-1-1,0 1 1,-1 0-1,1 0 0,2 1 1,13 3-1299,1-2-1288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3:00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3 704,'0'0'11056,"8"-1"-7599,24-1-1023,-26 4-2220,0 1-1,0-1 1,0 1 0,-1 0 0,1 0 0,-1 1 0,0 0 0,6 5 0,3 1-80,17 4-40,-27-13-100,0 0 0,0 0 0,0 1 0,0-1 0,-1 1 0,1 0 0,-1 0 0,1 0 0,-1 0 0,0 1 0,5 4 0,-8-7-15,0 1-1,1 0 1,-1 0 0,0 0 0,0 0 0,1 0 0,-1 0-1,0 0 1,0 0 0,0 0 0,0-1 0,0 1 0,-1 0-1,1 0 1,0 0 0,0 0 0,0 0 0,-1 0 0,1 0-1,-1-1 1,1 1 0,-1 0 0,1 0 0,-1 0 0,1-1-1,-1 1 1,1 0 0,-1-1 0,0 1 0,0 0 0,1-1-1,-1 1 1,0-1 0,0 1 0,0-1 0,1 0 0,-1 1-1,0-1 1,0 0 0,-2 1 0,-47 13 106,34-10-100,9-1 2,0-1 1,0 2-1,1-1 1,0 1-1,-1 0 1,1 0-1,1 0 1,-1 1-1,1 0 1,-1 0-1,1 1 1,1-1-1,-1 1 1,1 0-1,-7 13 1,11-17 725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8:4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10997,'0'0'5362,"25"2"-5135,75 12-164,117 31 0,34 37-413,-207-63-1099,-1 1-1,-1 2 1,62 44 0,-102-64 1275,2 0-255,0 1 0,0 0 0,0 0 1,-1 0-1,1 1 0,-1-1 0,0 1 0,3 5 0,-4 0-2324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8:4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4290,'0'0'9364,"43"-88"-9124,57 85 0,29 3-159,26 0 79,8 29-160,-2 4 48,-24 3-176,-25-2-33,-38-1-1023,-28-4-1249,-26-6-753,-20-8-1200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8:4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1409,'0'0'512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9:2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1499 0 14679,'-175'93'2993,"-11"28"-1984,6 44-97,5 13-192,3 18-400,12 0 1,19-13-65,27-15-224,22-14-32,32-22-160,25-29-305,27-28-623,8-42-1729,57-33-2066,41-39-4497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9:2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0 15015,'-181'132'1985,"21"-1"-897,28-5-832,41-15-192,39-21-64,38-25-576,14-24-1681,48-31-1633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9:24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937 1 15511,'0'0'3490,"-292"234"-2002,135-102-527,11-16-177,22-8-128,30-10-63,22-13-433,32-10-160,29-18-384,11-21-689,54-18-1696,44-18-4899</inkml:trace>
  <inkml:trace contextRef="#ctx0" brushRef="#br0" timeOffset="1">2547 671 13398,'0'0'3250,"-157"144"-1874,79-69-767,10-18-161,10-11-64,18-12-240,17-6-144,20-10-496,9-18-1505,66 0-3106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9:2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47 11749,'0'0'4050,"-200"121"-1136,79-41-1394,4 0-1136,17-5 1329,19 0-1121,13-6-399,13-7-193,21-15-32,22-14-321,12-15-511,66-18-1729,40 0-4466</inkml:trace>
  <inkml:trace contextRef="#ctx0" brushRef="#br0" timeOffset="1">1928 1 12454,'0'0'4546,"-278"201"-1665,129-75-1472,12 0-529,11-12-79,26-11-33,19-10-496,16-8-224,7-15-48,7-14-32,-1-9-160,1-16-208,-1-16-497,-2-15-1344,-4-5-3025,-2-47-4371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9:2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2965 1 18825,'0'0'312,"-42"21"368,-29 17-351,2 3 0,1 3 0,-95 81-1,-684 660 2553,227-205-2936,320-316-722,-18-32-1408,270-202 1076,-99 44 0,131-67 345,0-1 0,0-1 0,-1 0 0,0-1 0,0-1-1,0 0 1,0-2 0,0 0 0,0-1 0,-24-2 0,-23-17-7992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9:2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2280 0 11253,'0'0'1857,"-246"77"-656,97 1-337,-11 12 369,-15 13 191,-8 8-639,2 8-417,6-11-288,6 3-32,3-16-48,3-2-256,11-11-513,12-9-431,20-27-1265,19-41-2113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9:2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0 10837,'0'0'896,"-155"62"513,58 49-48,0 38 1008,11 42-592,25 31-801,33 7-560,28-4-416,6-14 0,48-15-144,26-23-128,20-24-208,18-35-1473,19-35-960,9-42-2594</inkml:trace>
  <inkml:trace contextRef="#ctx0" brushRef="#br0" timeOffset="1">6030 1119 12726,'0'0'1889,"-292"206"-961,135-72-752,8-7-176,11-9-64,12-12-288,20-16-272,20-10-561,29-16-1536,28-25-1921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3:0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21 7091,'0'0'4053,"0"-1"-3691,0 0 0,0 0 0,0 0 0,0-1 0,0 1 1,0 0-1,0 0 0,1 0 0,-1 0 0,0 0 0,1 0 0,-1 0 0,1 0 1,-1 0-1,1 0 0,-1 0 0,1 0 0,0-1 0,7 4-249,0 0 0,-1 1 1,0 0-1,1 0 0,-1 0 0,-1 1 0,1 0 0,0 1 0,-1-1 0,0 1 0,9 9 1,24 16-20,-34-26-88,0-1 1,0 1 0,0 1-1,0-1 1,6 10 0,9 7-306,-20-21 302,0 1 0,1-1 0,-1 1 0,0-1 0,1 1 0,-1-1 0,0 1 1,0 0-1,1-1 0,-1 1 0,0 0 0,0-1 0,0 1 0,0 0 0,0-1 0,0 1 0,0 0 1,0-1-1,0 1 0,0 0 0,-1-1 0,1 1 0,0-1 0,0 1 0,0 0 0,-1-1 0,1 1 1,0-1-1,-1 1 0,1-1 0,-1 1 0,1-1 0,-1 1 0,1-1 0,0 1 0,-1-1 0,0 1 1,1-1-1,-1 0 0,1 1 0,-2-1 0,-32 22 23,22-15-17,-37 24-15,23-14-20,-44 34 0,64-42-129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9:2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662 0 13478,'0'0'304,"-298"36"-304,123 3-3745,-14-3-2274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8:4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2993,'0'0'256,"175"160"-1344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8:4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56 6643,'0'0'9306,"-17"-8"-8036,-50-23-393,64 30-776,1 0-1,-1 0 1,1 0-1,-1 0 1,0 1-1,1-1 1,-1 1-1,0 0 1,0 0-1,0-1 1,-3 2-1,5-1-69,0 0-1,0 1 1,0-1-1,0 0 1,0 1-1,0-1 1,0 1-1,1-1 1,-1 1-1,0 0 1,0-1-1,0 1 1,1 0-1,-1-1 1,0 1-1,1 0 1,-1 0-1,0 0 1,1 0-1,-1 1 1,-1 2 16,1 1 1,0 0-1,0 0 0,1 0 0,-1 0 1,1 0-1,0 0 0,2 7 1,-2 2 62,0 5-22,0 0 1,1 0 0,1 0 0,1-1 0,0 1-1,8 20 1,-9-33-106,0 0-1,1-1 0,0 1 1,0-1-1,0 0 1,1 0-1,0 0 1,0-1-1,0 1 1,0-1-1,1 0 0,0 0 1,0 0-1,0-1 1,0 0-1,0 0 1,1 0-1,-1 0 1,1-1-1,0 0 0,-1 0 1,1-1-1,9 2 1,-6-1-142,0-1-1,0 0 1,0-1 0,0 0 0,0 0 0,0-1 0,0 0-1,0 0 1,0-1 0,0 0 0,0-1 0,-1 0 0,1 0-1,-1-1 1,0 0 0,0-1 0,11-7 0,-12 6 35,-1 0 0,0 0 1,-1 0-1,0-1 0,0 0 0,0 0 1,0 0-1,-1 0 0,-1-1 1,1 1-1,-1-1 0,0 0 0,-1 0 1,0-1-1,0 1 0,-1 0 1,0-1-1,0-16 0,-1 18 108,0-1-1,0 0 1,-1 1-1,0-1 1,0 1-1,-1 0 1,0-1 0,0 1-1,-5-12 1,4 15 22,0 1 1,0-1-1,0 1 1,0-1-1,0 1 1,-1 0-1,1 0 0,-1 1 1,0-1-1,0 1 1,0-1-1,0 1 1,0 1-1,0-1 1,-1 0-1,1 1 1,-7-1-1,3 0 18,0 0 0,1 1 0,-1 0 0,0 0 0,0 1 0,0 0 0,0 0 0,0 1 0,0 0 0,1 0 0,-1 1 0,-9 3 0,14-4-127,-1 1-1,1 0 1,0 0-1,0 0 1,0 0-1,0 0 1,0 1 0,0-1-1,0 1 1,1 0-1,-3 4 1,2-3-351,1-1 1,0 2 0,0-1 0,1 0 0,-1 0-1,1 1 1,0-1 0,0 0 0,0 1 0,0 8-1,1 18-5316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8:5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6515,'0'0'7171,"0"31"-7011,-9 0 112,-8 5-208,3-2-64,0 5-624,-1-11-2513,7-2-2722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8:5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8964,'0'0'6985,"-2"7"-6681,-51 107 931,-4 9-601,52-107-638,0 1-1,0 0 1,2 0-1,0 0 1,1 0-1,0 19 1,1-31-106,1-1 1,0 1-1,0 0 0,1 0 0,-1-1 1,1 1-1,0 0 0,1-1 0,2 9 1,-2-11-28,-1 0 0,1-1 0,0 1 0,0-1 0,-1 1 0,1-1 1,0 1-1,0-1 0,0 0 0,1 0 0,-1 0 0,0 0 0,0-1 0,1 1 1,-1-1-1,0 1 0,0-1 0,1 0 0,-1 1 0,1-1 0,2-1 0,10 2-648,0-1 0,0 0 0,-1-1 0,23-4 0,-30 2 451,0 1 1,0-1-1,0 0 0,-1 0 1,1-1-1,-1 0 0,0 0 1,0 0-1,0-1 1,9-9-1,-9 8 151,-2 1 0,1-1 0,0 0-1,-1 0 1,0 0 0,-1 0 0,0-1 0,0 0 0,3-7 0,-5 11 316,0-1 0,0 0 0,-1 0 1,1 0-1,-1 0 0,0 1 1,0-1-1,0 0 0,-1 0 0,1 0 1,-1 0-1,-1-3 0,1 5-56,0 0-1,0 1 1,-1-1-1,1 0 1,-1 1-1,1-1 1,-1 1-1,1 0 1,-1 0-1,1 0 1,-1-1 0,0 1-1,0 1 1,0-1-1,0 0 1,0 0-1,0 1 1,1-1-1,-2 1 1,1 0-1,-3-1 1,-46-2 2364,47 3-2001,3 0-184,10 0-288,37-1 355,-13 0-780,0 1 1,47 6 0,-72-5 362,0 1 0,0-1 0,0 1 0,-1 1 0,1 0 0,0 0 0,-1 0 0,0 1 0,0 0 0,0 0 0,0 1 0,-1 0 0,0 0 0,0 1 0,7 6 0,-10-6 206,-1-1 1,1 0 0,-1 1-1,0-1 1,-1 1 0,1 0-1,-1 0 1,0-1 0,0 1-1,-1 0 1,0 0 0,-1 11-1,0 3 479,-1 0-1,-7 28 1,2-23-485,2 1-1,-4 46 1,14-20-3014,2-34-2454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8:5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7555,'0'0'7815,"1"12"-6121,11 464 3266,-14-306-5451,-2-73-2150,-6-34-4374,4-41 580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8:5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6051,'0'0'9524,"-1"5"-7747,11 27-1221,2 0-1,1-2 1,1 1 0,35 52 0,-40-69-528,19 30-325,2-1 1,45 49 0,-74-91 282,0-1-1,-1 1 1,1-1-1,0 1 1,0-1-1,0 0 1,-1 1-1,1-1 1,0 0-1,0 0 1,0 0 0,0 1-1,0-1 1,-1 0-1,1 0 1,0 0-1,0 0 1,0 0-1,0-1 1,0 1-1,0 0 1,-1 0-1,1-1 1,0 1-1,0 0 1,0-1 0,0 1-1,-1-1 1,1 1-1,0-1 1,-1 1-1,1-1 1,0 1-1,-1-1 1,1 0-1,-1 1 1,1-1-1,-1 0 1,1 0-1,0-1 1,26-37-85,-23 32 28,15-25-166,0 1-599,1 1 1,1 1-1,29-31 0,-48 57 640,1 1 0,-1-1 0,1 1 0,0 0 0,0 0 0,0 0 0,0 0 0,0 1-1,0-1 1,1 1 0,-1 0 0,0 0 0,1 0 0,-1 0 0,1 1 0,-1-1 0,1 1 0,-1 0 0,1 0 0,-1 0 0,1 1 0,-1-1 0,1 1 0,-1 0 0,1 0 0,3 1 0,23 22-2443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8:5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6 141 10005,'0'0'2529,"-1"25"-1713,-3 86-42,4-99-555,1 0 1,1 0-1,0 0 1,1 0 0,0 0-1,0-1 1,2 1-1,7 16 1,-7-20-186,-2 1 1,1-1-1,-1 1 1,0-1-1,-1 1 1,0 0-1,-1 0 1,2 15-1,-2-71-433,1 0-1,17-81 1,-14 103 462,2 2 1,0-1-1,1 1 0,1 0 1,1 0-1,2 1 1,14-21-1,-23 38-50,0 0-1,1 1 1,-1-1-1,1 1 1,0 0-1,1 0 1,-1 0-1,1 1 1,-1-1-1,1 1 1,0 0-1,0 1 1,1-1-1,-1 1 0,0 0 1,1 0-1,-1 1 1,1-1-1,0 1 1,0 1-1,-1-1 1,1 1-1,0 0 1,9 1-1,-14-1-20,1 1-1,-1 0 1,0-1-1,0 1 1,0 0-1,1 0 1,-1 0-1,0 0 1,0 0-1,0 0 1,0 0-1,-1 0 1,1 0-1,0 1 1,0-1-1,-1 0 1,1 0-1,0 1 1,-1-1-1,0 0 0,1 1 1,-1-1-1,0 1 1,1-1-1,-1 0 1,0 1-1,0-1 1,-1 3-1,1 46-225,0-46 216,-1 1 19,-1 0-1,1 0 1,-1 0-1,0 0 1,0 0-1,-1 0 1,1-1-1,-1 1 1,0-1 0,-1 0-1,1 0 1,-1 0-1,1 0 1,-1-1-1,0 1 1,-1-1-1,1 0 1,-10 5-1,-3 2 7,0-1 0,-1-1 0,-32 11 0,-31-2-247,93-16 362,0 0 0,0 1 0,-1 1 0,1 0 0,-1 1 0,1 0 0,-1 0 0,0 2 0,-1-1 0,1 1 0,-1 1 1,0-1-1,-1 2 0,0-1 0,0 2 0,9 9 0,-4-2-116,0 0 0,-1 1 0,-1 0 0,0 1 0,-2 0 0,0 1 0,-1 0 0,10 30 0,1 40-3437,-13-54-752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8:5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10757,'0'0'5715,"-69"122"-5635,61-89-80,5 3-689,-3-5-1168,0-5-2673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8:5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12342,'0'0'6002,"3"116"-6002,-3-88-16,0-2-192,0-3-528,0-2-753,-3-3-576,-11-5-2177,2-6-2625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4:1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1185,'0'0'4684,"37"6"-5535,458 3 1459,-318-11-2739,-170 2 301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8:5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30 7027,'0'0'566,"29"-6"10,89-14-45,-67 17 100,-49 3-568,-1 0 1,1 0 0,-1 1-1,1-1 1,-1 0 0,0 1-1,1-1 1,-1 1 0,0 0-1,1-1 1,-1 1 0,0 0-1,0 0 1,0-1 0,1 1-1,0 2 1,-1 0 58,0 0 0,0 0 0,0 0 0,-1 0-1,1 0 1,-1 0 0,0 0 0,0 0 0,0 0 0,0 0 0,0 0-1,-1 0 1,0 0 0,1 0 0,-3 4 0,3-5-101,-2 2 66,0 1 0,0 0-1,-1-1 1,1 0 0,-1 1-1,0-1 1,0 0 0,0-1 0,-1 1-1,0 0 1,1-1 0,-1 0-1,-9 5 1,-62 36 51,68-40-108,-9 4-31,9-5 11,0 0 1,1 0-1,0 1 1,0 0-1,-6 5 1,12-9-13,0 1 0,1-1 1,-1 1-1,0 0 0,1-1 1,-1 1-1,0-1 0,1 0 1,-1 1-1,0-1 0,1 1 0,-1-1 1,1 0-1,-1 1 0,1-1 1,-1 0-1,1 1 0,-1-1 1,1 0-1,-1 0 0,1 1 1,0-1-1,-1 0 0,1 0 1,-1 0-1,1 0 0,-1 0 1,2 0-1,21 6 258,-23-6-247,12 3 109,0 0 1,0 1-1,-1 0 1,1 1-1,-1 1 1,0-1 0,14 11-1,-20-12-102,-1-1-1,0 1 1,0 0 0,0 0-1,0 1 1,-1-1 0,0 1-1,1-1 1,-2 1 0,1 0-1,-1 0 1,1 1 0,-1-1-1,-1 0 1,1 1 0,-1-1-1,0 1 1,1 7 0,-3-8-3,1 0 0,-1-1 0,1 1 0,-1-1 0,-1 1 1,1-1-1,-1 1 0,1-1 0,-1 0 0,-1 0 0,1 0 1,0 0-1,-1 0 0,0 0 0,0-1 0,0 1 0,0-1 1,-1 0-1,1 0 0,-1 0 0,0 0 0,0-1 0,0 0 0,0 1 1,-8 1-1,-12 7 199,-1-1-1,0-2 1,-33 7 0,51-13-195,-94 14-2,33-13-3149,41-3-1903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8:5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9412,'0'0'10469,"9"0"-10261,0 0-144,8 18-64,0 5 96,3 6-96,-6 2 16,-2 2-32,-4 1-80,-2-3-288,-3 5-816,-3 0-2754,0-3-3986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8:5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11317,'0'0'5835,"23"14"-5510,74 44-205,-48-22-71,-46-33-47,-1-1 0,1 0 0,-1 0 0,1 0 0,0 0 0,-1 0 1,1-1-1,0 0 0,0 1 0,0-1 0,1 0 0,-1 0 0,0-1 0,0 1 0,0 0 1,1-1-1,-1 0 0,0 0 0,4 0 0,-6-1 12,1 1 1,-1-1-1,0 0 0,0 1 1,0-1-1,1 0 0,-1 0 1,0 0-1,0 0 0,0 0 0,0 0 1,0 0-1,0 0 0,-1 0 1,1 0-1,0 0 0,0-1 1,0-1-1,17-35 151,-9 18-119,-1 6-156,0 1 0,1 0 0,1 0 0,0 1 0,1 0 0,23-19 0,-27 25-133,0 1 0,0 0-1,1 0 1,0 1-1,0-1 1,0 2-1,1 0 1,-1 0-1,1 0 1,0 1-1,0 0 1,0 1 0,13-1-1,-21 2 218,1 1-1,-1-1 0,0 1 1,0-1-1,0 1 1,0-1-1,0 1 1,0 0-1,0-1 1,0 1-1,-1 0 1,1 0-1,0 0 1,0 0-1,0 0 1,-1-1-1,1 2 1,-1-1-1,1 0 0,-1 0 1,1 0-1,-1 0 1,1 0-1,-1 0 1,0 0-1,0 0 1,0 1-1,1-1 1,-2 2-1,5 43-1002,-4-38 680,0 51-2199,0 9-464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9:2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2936 1 11189,'-1712'585'6755,"1108"-311"-5266,534-236-1336,1 4 0,1 3 1,3 2-1,3 4 0,1 2 0,-60 68 0,105-103-222,2 0-1,0 1 0,-14 26 0,23-34-22,0-1 0,0 1 0,2 0 0,-1 1 0,1-1 0,1 0 0,0 1 0,0 13 0,1-21-34,1-1-1,0 1 1,0 0-1,1-1 1,-1 1-1,1-1 1,-1 1 0,1-1-1,0 1 1,1-1-1,-1 1 1,1-1-1,-1 0 1,1 0-1,0 0 1,0 0 0,0 0-1,1 0 1,-1 0-1,1-1 1,-1 1-1,1-1 1,0 0-1,0 0 1,0 0-1,0 0 1,0 0 0,1-1-1,-1 1 1,6 1-1,10 1-758,0 0-1,0-1 0,0 0 1,35-2-1,-54 0 865,166-2-4669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9:2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2495 1 13702,'-214'54'1425,"-44"34"-913,-20 25-80,-9 19 561,21 4-177,31 4-416,23-12-352,23-6-48,23-22 0,26-12 0,28-13-112,32-16-448,31-21-929,40-17-447,27-21-514,96-23-1439,75-57 1712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9:2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2512 709 9092,'0'0'6867,"-283"39"-5746,62 28-97,-34 18-367,-40 8-161,-20 13-304,-6 7-112,18 3-80,54-8 0,71-12-736,86-29-1057,92-29-848,101-35-2226,93-21-1007</inkml:trace>
  <inkml:trace contextRef="#ctx0" brushRef="#br0" timeOffset="1">4440 0 10709,'0'0'1537,"-258"183"-161,81-87 273,-27-1-16,-16 3-625,-9 3-512,-6 2-368,-3-3 1,12-4-129,34-9-417,54-9-799,87-22-1121,65-22-2033,118-34-5155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9:2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1919 1 11557,'0'0'3922,"-157"38"-1361,-4 37-512,-51 28-864,-40 29-593,-31 27-112,-1 9-256,32-3-224,63-8-16,83-23-208,83-20-1633,40-29-1584,89-44 207,52-41-3537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9:2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2948 1 14086,'-157'13'3026,"-21"15"-2226,-11 11-95,3 2-177,11 3-336,26 0-192,20 2-240,21-2-1009,16 2-1344,20 1-913,21-6-3153</inkml:trace>
  <inkml:trace contextRef="#ctx0" brushRef="#br0" timeOffset="1">2573 367 17000,'0'0'1681,"-289"33"-1345,108 16-32,-10 13 544,-19 21-432,-10 15-416,-18 15-448,-17 6-496,6-6-33,-6 6-847,6-3-898,14-3-2736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09:23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1914 109 576,'0'0'14503,"-146"-96"-14231,31 83 1265,-25 13 400,-24 0-881,-8 39-640,1 23-304,4 20-112,-4 14-320,-1 9-576,-3 14-1249,6-3-721,17-5-2848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0:2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313 582 11797,'0'0'6739,"5"-12"-6629,-4 7-104,1-2-4,0 1 0,1 0 0,-1 0 0,1 0 0,0 0 0,1 0 0,-1 1 1,1-1-1,0 1 0,1 0 0,-1 0 0,1 1 0,0-1 0,5-3 0,429-296-3433,-394 270 2578,2 2-1,1 2 0,93-42 0,-119 65 774,-44 15 673,0 0 0,0 1 0,1 1 0,-35 23 0,-17 7 116,-51 20 345,-263 135 428,265-127-1161,-120 89 0,217-138-220,22-13 71,12-7-48,-5 0-113,39-13-1,-1-1 0,0-2 0,-1-2 0,62-40 0,-45 26-90,655-330-1374,-699 353 1601,-21 8 177,-27 8 142,10 4-1167,0 2 1,1 1 0,-26 20 0,-4 2-3865,20-15 376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4:19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29 2097,'0'0'7102,"-10"8"-2753,16-6-4290,-1 0 1,1 0 0,0 0-1,-1-1 1,1 0 0,0 0-1,0-1 1,0 1 0,0-1-1,0 0 1,6-2 0,3 2-40,240 2 50,185-2-788,-394-4-233,-1-1 0,60-16 0,-19 3-2298,-84 17 2774,-13 1-416,-35 3 291,-1 2 0,-47 11 0,40-6-337,2-2-573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0:2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0 8612,'0'0'13182,"-2"6"-12219,-12 27-699,-1 1-1,-1-2 1,-2 0 0,-27 36 0,-99 118 826,130-169-1076,-72 84-255,86-100 213,-1-1-1,1 1 0,0-1 1,-1 1-1,1-1 0,0 1 0,0-1 1,0 1-1,-1-1 0,1 1 0,0-1 1,0 1-1,0-1 0,0 1 1,0-1-1,0 1 0,0 0 0,0-1 1,0 1-1,0-1 0,0 1 0,0-1 1,1 1-1,-1-1 0,0 1 1,0-1-1,0 1 0,1-1 0,-1 1 1,0-1-1,1 1 0,-1-1 1,0 1-1,1-1 0,-1 0 0,1 1 1,-1-1-1,1 1 0,-1-1 0,1 0 1,-1 0-1,1 1 0,-1-1 1,1 0-1,-1 0 0,1 0 0,-1 0 1,1 1-1,-1-1 0,1 0 1,0 0-1,-1 0 0,1 0 0,-1 0 1,1-1-1,47 9-21,-32-6-63,181 25-341,103 20-95,-98 7-1265,-71-8-6836,-90-30 2888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0:2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14679,'0'0'5154,"-3"152"-3537,0-83-865,-2 6-288,-1 0 33,0-3-65,-2-5-336,-1-8-96,-8 1-384,-6-1-865,-12-8-1792,-2 1-4883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0:2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10005,'0'0'10116,"54"134"-9203,-31-79-465,-3-1-128,-11 0-160,-9-3-112,0-2-48,0-7-64,-12-6-400,-13-11-1089,-7-9-2065,6-11-3601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0:2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19 12806,'0'0'2532,"26"-3"-1342,-3 0-769,6-2 318,-1 1 0,1 2 0,0 0 0,57 6 0,-78-2-656,1 0 1,-1 1-1,0 0 0,0 0 0,0 1 0,-1 0 1,1 0-1,-1 1 0,0-1 0,0 2 1,-1-1-1,1 1 0,-1 0 0,0 0 0,-1 1 1,0 0-1,0 0 0,0 0 0,-1 0 1,0 1-1,0 0 0,-1 0 0,0 0 1,3 13-1,0 3-7,-1 1 0,-1 0 0,-2 0 0,0 0 0,-1 0 0,-2 0 0,-4 31 0,3-43-62,0 0 0,-1 0 0,0 0 0,-1-1 0,-1 1 0,0-1 0,0 0 0,-2-1 0,1 1-1,-1-1 1,-1 0 0,-14 15 0,8-12-45,0-1 1,-1-1-1,0 0 0,-1-1 0,-1-1 1,0 0-1,-31 13 0,-7-5-160,-1-1 1,0-3-1,-1-3 0,-98 8 0,-42-11-3939,155-8-208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0:2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19209,'0'0'624,"201"60"929,-72-35-881,25-9-608,10-8-80,2-8 16,-17 0-64,-23 0-544,-29 0-113,-34 0-463,-31 0-2978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0:2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4626,'0'0'15383,"266"33"-14759,-91-17-624,17-9-656,-6-4-128,-8-3-209,-29 0-1264,-32 0-1024,-31 0-3010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0:2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10917,'0'0'8068,"158"-18"-7748,-124 13-208,-8 2 32,-6 3-144,3 0 0,0 0-112,14-2-656,9-3-2082,5-1-1936,9-1-3282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0:3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0 10661,'0'0'5461,"-13"4"-4757,-39 15-175,47-16-444,-1 1 0,1 0 1,0 0-1,0 0 0,0 1 1,1 0-1,0-1 0,0 2 1,0-1-1,0 0 0,1 1 1,-3 7-1,-6 7 206,7-13-260,1 1 0,1-1 0,-1 0-1,1 1 1,1 0 0,-1 0 0,1 0 0,1 0-1,-1 0 1,2 1 0,-1-1 0,1 14-1,1-19-80,0 1 0,0-1-1,0 0 1,0 0-1,0 0 1,1 0-1,-1 0 1,1 0 0,0-1-1,-1 1 1,2 0-1,-1-1 1,0 0-1,0 1 1,1-1-1,-1 0 1,1 0 0,0 0-1,-1-1 1,1 1-1,0-1 1,0 1-1,0-1 1,0 0 0,0 0-1,6 1 1,13 4-718,1 0 0,36 3-1,-46-7 423,4 0-70,-9-1-84,0 0-1,1 0 1,-1 1-1,13 5 0,-21-7 494,1 0-1,-1 0 0,1 1 0,-1-1 1,1 0-1,-1 1 0,0-1 0,1 1 1,-1-1-1,1 1 0,-1-1 0,0 1 1,1-1-1,-1 1 0,0-1 0,0 1 1,1-1-1,-1 1 0,0-1 0,0 1 1,0-1-1,0 1 0,0 0 0,0-1 1,0 1-1,0-1 0,0 1 0,0-1 1,0 1-1,0 0 0,0-1 0,0 1 1,0-1-1,0 1 0,-1-1 0,1 1 1,0-1-1,-1 1 0,1-1 0,0 1 1,-1-1-1,1 1 0,0-1 0,-1 1 1,1-1-1,-1 0 0,1 1 1,-1-1-1,1 0 0,-1 1 0,1-1 1,-1 0-1,1 1 0,-2-1 0,-26 18-1,-18-1-2321,-1-2-1,-73 15 0,76-22-113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0:30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8452,'0'0'2497,"180"-47"-2225,-140 34-144,-6 6-128,-2-1-144,-3-2-544,-6 5-1265,-1 5-2689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0:3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86 2497,'0'0'13019,"0"-12"-10932,1 4-1733,-1 7-291,0-1 0,1 0 0,-1 0 1,0 0-1,0 0 0,0 0 0,0 0 0,0 0 0,0 0 1,-1 0-1,1 0 0,0 0 0,-1 0 0,0 1 0,0-1 0,1 0 1,-1 0-1,0 1 0,0-1 0,0 0 0,-1 1 0,1-1 1,0 1-1,-1 0 0,1-1 0,0 1 0,-1 0 0,0 0 1,1 0-1,-1 0 0,0 0 0,0 0 0,1 0 0,-1 0 0,-2 0 1,-11-2 294,0 0 0,0 1 0,0 1 1,0 1-1,0 0 0,-25 3 0,36-3-346,1 0 0,-1 1 0,1 0 0,-1 0 0,1 0 0,-1 0 0,1 0 0,0 1 0,0-1 0,-1 1-1,1 0 1,0 0 0,0 0 0,1 0 0,-1 1 0,0-1 0,1 1 0,0 0 0,-1 0 0,1 0 0,0 0 0,0 0 0,1 0 0,-1 0 0,1 0-1,-1 1 1,1-1 0,0 1 0,0-1 0,1 1 0,-1-1 0,1 1 0,0 4 0,-1-4-33,1-1 1,0 0-1,1 0 1,-1 0-1,0 0 1,1 0-1,0 0 1,-1 0-1,1 0 1,0 0-1,1-1 1,-1 1-1,0 0 1,1 0-1,3 4 1,1-3-52,-1 1-1,1-1 1,0 0-1,0 0 1,13 5-1,-18-8 70,92 35-976,-74-30 584,0 1 1,0 0 0,-1 2-1,0 0 1,30 21 0,-46-30 321,-1 1 1,0 0 0,0 0 0,0 0 0,0 0-1,0 0 1,0 0 0,0 0 0,-1 0-1,1 0 1,0 0 0,-1 0 0,1 1 0,0-1-1,0 2 1,-1-3 61,-1 1 0,1-1 0,0 1 0,0-1 0,0 0 0,0 1 0,0-1-1,-1 1 1,1-1 0,0 0 0,0 1 0,-1-1 0,1 1 0,0-1 0,-1 0 0,1 1 0,0-1 0,-1 0 0,1 0 0,0 1-1,-1-1 1,1 0 0,-1 0 0,1 0 0,-1 0 0,1 1 0,0-1 0,-2 0 0,-43 3-66,37-3-122,-157 0-7746,97 0 1699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4:1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2897,'0'0'1294,"-30"2"-1019,-12 0 5,-1 0 448,-51 8 1,53-6 279,28-4-323,0 1-1,0 1 0,1 0 1,-1 1-1,-16 5 0,82-1-41,421-5 62,-243-3-706,161-25-6764,-314 18 3427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0:3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6243,'0'0'7123,"201"-28"-6307,-138 25 689,-12 3 320,-11 0-656,-2-5-593,-10 5-384,-5-5 96,-11 0-48,-4 5-160,-5-3-80,-3 0-320,-26 3-11862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9893,'0'0'1515,"27"-1"-189,67-4 475,1 4-1,142 17 1,216 68 920,302 45-1819,-88-57-2043,332-34-4878,-955-37 5861,0-2 0,0-3 0,-1-1 0,0-2 0,82-25 1,-80 10-353,-44 22 462,0-1-1,0 1 0,0 0 1,0-1-1,-1 1 0,1-1 1,0 1-1,-1-1 0,1 1 1,0-1-1,-1 1 0,1-1 1,0 0-1,-1 1 0,1-1 1,-1 0-1,1 1 0,-1-1 1,0 0-1,1 0 0,-1 0 1,0 1-1,1-1 0,-1 0 1,0 0-1,0 0 0,0 0 1,0 0-1,0 1 1,0-1-1,0 0 0,0 0 1,0 0-1,0 0 0,0 0 1,-1 1-1,1-1 0,0 0 1,-1 0-1,1 0 0,0 1 1,-1-1-1,1 0 0,-1 0 1,1 1-1,-1-1 0,0 0 1,1 1-1,-1-1 0,0 1 1,1-1-1,-1 1 0,0-1 1,-1 0-1,-15-6-649,-1 0-1,0 0 1,0 2 0,0 1-1,-37-5 1,26 4-117,-118-20-4102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3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7587,'0'0'1046,"27"1"-163,156 5 325,886 21 1463,-157-19-1207,-311-6-7868,-691-2 6767,-639-13 109,45-19-807,230 34 4642,439-1-4083,7-1-38,-1-1 1,0 2-1,0 0 1,0 0-1,1 0 1,-1 1 0,0 0-1,1 1 1,-14 6-1,21-9-167,1 0 1,0 1-1,-1-1 1,1 0-1,0 0 1,-1 1-1,1-1 0,0 1 1,0-1-1,-1 0 1,1 1-1,0-1 1,0 0-1,0 1 0,0-1 1,0 1-1,-1-1 1,1 1-1,0-1 1,0 0-1,0 1 0,0-1 1,0 1-1,0-1 1,0 1-1,0-1 0,1 0 1,-1 1-1,0-1 1,0 1-1,0-1 1,0 0-1,1 1 0,-1-1 1,0 1-1,0-1 1,0 0-1,1 1 1,-1-1-1,0 0 0,1 0 1,-1 1-1,0-1 1,1 0-1,-1 0 1,0 1-1,1-1 0,-1 0 1,1 0-1,-1 0 1,0 1-1,1-1 1,-1 0-1,1 0 0,33 13 263,25 1-224,1-3-1,112 6 1,140-13-192,-183-4 114,514-13 2,-324-15-1328,-2-24-3653,-170 19 1173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3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10965,'0'0'5066,"-19"25"-4839,-59 86 557,62-85-395,2 0-1,1 0 0,1 2 0,-13 41 0,-5 12-368,-6-7 52,17-38 20,-13 38-1,28-64-87,0 1 0,1 0-1,1 0 1,0 0 0,0 0-1,1 0 1,1 0 0,0 16 0,1-26-14,-1 1 1,1 0-1,-1 0 1,1 0 0,0-1-1,0 1 1,0-1 0,0 1-1,0 0 1,0-1 0,0 0-1,0 1 1,1-1 0,-1 0-1,0 1 1,1-1-1,-1 0 1,1 0 0,0 0-1,-1 0 1,1-1 0,0 1-1,-1 0 1,1-1 0,0 1-1,0-1 1,-1 1 0,4-1-1,62 3-93,-52-3 80,9 1-96,1-2 0,-1 0 0,0-2 0,0-1 0,0-1 0,0 0 0,-1-2 0,0-1 0,0-1 0,-1 0 0,0-2 0,-1-1 0,0 0 0,21-18 0,-25 17 149,-2 0 0,1-1 0,-2-1 0,26-33 0,-35 40 148,1-1 0,-1 1-1,-1-1 1,0-1 0,0 1 0,-1-1 0,0 1 0,0-1 0,-1 0 0,-1 0 0,1 0 0,-1-11 0,-2 19-129,1 1 1,0-1 0,0 1 0,-1 0 0,1-1 0,-1 1-1,0-1 1,1 1 0,-1 0 0,0 0 0,1-1-1,-1 1 1,0 0 0,0 0 0,0 0 0,0 0 0,0 0-1,-1 0 1,1 0 0,0 0 0,0 1 0,-1-1-1,1 0 1,0 1 0,-1-1 0,1 1 0,0-1-1,-1 1 1,1 0 0,-1 0 0,1-1 0,-1 1 0,1 0-1,-1 0 1,1 0 0,0 1 0,-1-1 0,1 0-1,-1 0 1,1 1 0,-1-1 0,1 1 0,0 0 0,-1-1-1,1 1 1,0 0 0,0-1 0,0 1 0,-1 0-1,1 0 1,0 0 0,0 0 0,0 0 0,-1 2 0,-6 9 4,0 0 1,1 1 0,1 0-1,0 0 1,0 1 0,1 0 0,1 0-1,-3 18 1,-17 124 105,23-145-143,-37 230 593,6-47-2216,20-64-6503,11-105-4246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3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1 15383,'0'0'1217,"-163"69"-113,100-4 401,0 7-481,0 2-896,5-6-112,7-9-16,-1-8-400,9-9-560,3-14-2386,6-10-3985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3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13942,'0'0'8404,"148"171"-8020,-105-112-175,6 3-33,0-6-112,-6-7-64,-6-7-64,-5-14-641,2-10-1168,0-13-3153,4-5-6819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3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19161,'0'0'2198,"-9"27"-955,3-9-1062,-9 24 93,3 1 0,-13 77 0,-5 274 68,30-391-361,0-1 0,0 0-1,1 0 1,-1 1 0,0-1 0,1 0 0,0 0 0,0 0-1,-1 1 1,1-1 0,0 0 0,1 0 0,-1-1 0,0 1-1,0 0 1,1 0 0,-1 0 0,1-1 0,0 1-1,-1-1 1,1 1 0,0-1 0,0 0 0,0 0 0,0 0-1,0 0 1,0 0 0,0 0 0,1-1 0,-1 1 0,0 0-1,0-1 1,0 0 0,5 1 0,1-1-57,1 0 0,-1 0 1,1 0-1,-1-1 0,1 0 1,-1-1-1,0 0 0,13-5 0,-7 1 19,0-2-1,0 1 0,-1-2 0,0 0 1,-1 0-1,14-14 0,68-74-25,-68 69 87,39-38 23,27-31 264,-98 132 1096,-30 59-915,20-56-398,2 0 0,2 0 0,-11 56 1,16-23-246,4 0 0,5 84 0,0 42-1300,-4-161 275,-2-1 0,0 0-1,-16 51 1,-12 6-5655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3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3282,'166'8'9908,"46"-3"-9716,34-5-32,23 0 513,-2-8 159,-15-12-320,-3-6-512,-25 0-256,-35 6-512,-46 1-321,-63 4-3185,-57 10-2305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4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0 683 12134,'0'0'1720,"27"2"-564,192 5 404,359-33 1,721-121-1550,-1092 123-842,215-54 1,-321 52-256,-1-4 0,-2-5 0,-1-4 0,101-57-1,-47 6-2114,-4-11-342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4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5254 943 13062,'-57'-69'620,"-4"3"0,-2 2 0,-3 3 0,-2 3 0,-3 3 0,-2 3 0,-145-76 0,97 71-285,-2 5 1,-2 5-1,-2 6 1,-180-33-1,154 48-250,-1 6 0,-1 8 0,-231 10 0,244 13 33,0 7 0,1 6 0,1 5 0,1 7 0,-153 62 0,122-29-81,3 8 0,4 7 0,-240 164 0,279-159-38,4 5 0,-185 188-1,244-218 41,4 3 0,3 3 0,2 2 0,4 2 0,3 2 0,-38 90 0,67-128 17,2 0-1,2 2 1,2 0-1,1 0 0,-6 81 1,14-93-7,1 1 0,1-1 0,1 0 0,2 0 1,1 0-1,1-1 0,1 0 0,2 0 1,19 43-1,-9-37 15,1 0 1,1-2-1,2 0 1,1-2 0,1 0-1,2-2 1,1-1-1,42 31 1,11 1 36,2-4 1,99 48-1,-13-20 93,336 112-1,202-16-734,-486-140-259,2-9 0,309 0 0,-360-33-951,-1-6 1,0-8-1,286-69 1,-274 37 282,-1-9 0,285-134 0,-353 135 1771,-2-4 1,-3-6-1,-3-4 1,179-160-1,-232 181 292,-2-3-1,-3-2 0,-2-2 0,47-79 0,-65 90-214,-3-2 0,-1 0 0,-3-2-1,-2 0 1,-3-1 0,15-75 0,-21 65-235,-2-1 0,-3 1 1,-2-1-1,-4 0 0,-2 0 0,-2 0 1,-4 0-1,-2 1 0,-3 1 1,-3 0-1,-2 1 0,-43-90 1,30 90-51,-3 2 1,-2 1 0,-2 2 0,-3 2 0,-3 1 0,-1 3 0,-3 1 0,-1 3 0,-3 2-1,-69-43 1,50 42 83,-1 4 0,-2 3 0,-1 3 0,-2 4 0,-2 3 0,0 3 0,-157-24 0,147 37-96,-1 3-1,1 4 1,-149 13-1,182-2-66,0 2 0,1 3-1,0 2 1,1 2 0,0 3-1,-95 48 1,77-24-142,1 3 0,2 3-1,3 3 1,2 4 0,2 2 0,-64 77-1,41-31-1208,5 3 0,5 3 0,-73 141 0,-4 63-4629,150-307 5824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4:2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86 3009,'0'0'6470,"-5"0"-5560,-18 0-121,17 0-263,23 0 32,138-14 710,-38 2-842,339-1 1390,236-20-3574,-657 27 908,10 0-1431,-16 5-2567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41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154 650 12005,'0'0'1033,"39"-10"-379,474-142 1611,48-12-1254,-541 158-1009,-15 5-36,1-1 1,-1 0-1,1 0 0,-1 0 1,0 0-1,0-1 1,5-4-1,-10 7 15,4-3-86,-13 1-139,-39 3 287,0 3-1,0 1 1,-75 20 0,-137 59-30,-27 34-32,-228 79 571,847-321 636,-93 30-1196,112-27 144,372-147 968,-706 261-1062,15-7 86,-1 0 1,55-36-1,-66 32-5,-20 17-120,0 1 0,0 0 0,0 0 0,0-1 0,0 1 0,1 0 0,-1 0 0,0-1 0,0 1 0,0 0 0,0-1 0,0 1 0,0 0 0,0-1 0,0 1 0,0 0 0,0 0 0,0-1 0,0 1 0,0 0 0,0-1 0,0 1 0,-1 0 0,1 0 0,0-1 0,0 1 0,0 0 0,0 0 1,0-1-1,-1 1 0,1 0 0,0 0 0,0-1 0,0 1 0,-1 0 0,1 0 0,0 0 0,-4-2 2,0 1 0,0 0 0,1 1 0,-1-1 0,0 1 0,0-1 0,0 1 0,-4 1 0,-49-2-404,0 4 1,0 1-1,1 4 1,-80 19-1,54-4-758,-168 54-5612,209-61 2911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4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12134,'0'0'6632,"12"25"-6133,-5-10-450,0-1 0,0 0 0,1-1-1,1 0 1,1 0 0,0-1 0,0 0 0,1 0 0,0-1 0,1-1 0,1 0 0,-1-1 0,1 0 0,16 7-1,159 67 336,-111-52-308,-1 3 0,-1 4 1,78 53-1,-140-82-227,-1 1 0,0 0 1,-1 1-1,0 0 0,-1 1 1,0 0-1,0 0 1,-2 1-1,1 1 0,-2-1 1,8 19-1,-12-24 63,0 0-1,-1 0 1,0 0 0,-1 0 0,0 0 0,0 0-1,0 1 1,-1-1 0,-1 0 0,1 0 0,-1 1 0,-1-1-1,1 0 1,-2 0 0,1 0 0,-1-1 0,0 1-1,0-1 1,-1 1 0,0-1 0,0 0 0,-11 12-1,-9 8 83,0-2 0,-2-1-1,-1-1 1,-53 34-1,-132 67-811,167-99 329,42-24 445,-157 95-5029,107-54 105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4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13094,'0'0'5763,"0"165"-4755,-3-56-480,3 7-192,0-3-95,0-7-49,-3-11-192,-6-12 0,-5-14-400,-3-9-657,-9-9-1936,-5-10-2914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4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270 401 13910,'10'-24'187,"-8"20"-184,8-21 201,1 0 1,1 0-1,1 1 0,1 1 0,1 0 1,27-29-1,-23 32 29,2 1 0,0 1 0,1 2 0,1 0-1,0 1 1,42-20 0,-50 28-180,0 1 0,0 1-1,0 0 1,1 1 0,0 1 0,-1 0-1,1 1 1,0 1 0,0 0-1,1 1 1,-1 1 0,30 5 0,-40-4-20,0 0 0,0 0 1,0 0-1,-1 0 1,1 1-1,-1 0 0,1 1 1,-1-1-1,0 1 1,0 0-1,-1 0 0,1 0 1,-1 1-1,7 9 1,-5-5-2,-1 0 0,0 0 0,0 1 1,-1 0-1,-1 0 0,1 0 0,-2 0 1,3 15-1,-3-6 4,0-1 1,-1 1-1,-1 0 1,-1-1-1,-1 1 1,-1-1-1,0 1 1,-1-1-1,-1 0 1,-8 19-1,-2-8-43,-1 0 0,-1-1 0,-2-1 0,-1-1 1,-1 0-1,-1-2 0,-1 0 0,-1-2 0,-29 21 0,-4-1-283,-2-2 0,-2-3-1,-76 35 1,96-53-231,-77 24 1,100-38 199,1-1 1,-1-1 0,0 0-1,0-1 1,0-1 0,0-1-1,-25-2 1,40 1 241,0 0 0,0 0 0,1-1 1,-1 1-1,0 0 0,0-1 0,1 0 0,-1 0 0,1 0 1,-1 0-1,1 0 0,0 0 0,0-1 0,0 1 1,0-1-1,0 1 0,0-1 0,1 0 0,-1 0 0,1 0 1,0 0-1,0 0 0,0 0 0,0 0 0,1 0 1,-1 0-1,1 0 0,0 0 0,0 0 0,0-4 1,-1 0-56,1-1 1,0 1 0,1 0 0,0-1-1,0 1 1,0 0 0,1 0 0,0 0-1,0 0 1,1 0 0,0 1 0,5-11 0,-3 12 116,-1 1-1,1 0 1,0 0 0,0 0 0,1 1 0,-1-1 0,1 1 0,0 0 0,0 1 0,-1 0 0,2 0 0,-1 0 0,0 0 0,0 1-1,1 0 1,-1 1 0,12-1 0,-6 1 318,-1 0 0,1 1-1,0 0 1,0 1 0,-1 0 0,1 1-1,-1 0 1,1 1 0,10 6-1,21 16 787,-2 3 0,-1 2-1,-1 1 1,57 62-1,-64-62-678,182 203 1537,-127-130-4500,-19-23-4322,-44-54-3181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4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470 18 13686,'0'0'707,"-25"-3"99,-83-11 984,97 14-1629,0-1 1,0 2-1,0 0 0,-1 0 1,1 1-1,0 0 0,1 1 1,-1 0-1,0 1 0,1 0 1,0 1-1,0 0 0,0 0 1,0 1-1,1 1 1,0-1-1,0 2 0,-9 10 0,4-4-119,0 1-1,2 1 0,0 0 0,1 1 1,0 0-1,2 0 0,0 1 0,-12 34 0,16-37-44,1 0 0,1-1 0,0 1 0,1 1 0,1-1 0,1 21 0,0-31-3,0-1 1,0 1-1,1-1 0,0 1 1,-1-1-1,2 1 1,-1-1-1,1 1 1,-1-1-1,1 0 1,0 0-1,1 0 1,-1 0-1,1 0 1,0 0-1,-1-1 1,2 1-1,-1-1 0,0 0 1,1 0-1,-1 0 1,1 0-1,0-1 1,6 4-1,2-2-77,-1 0 0,1-1 0,0 0 0,1-1 0,-1 0 0,0-1 0,1-1 0,-1 0 0,1 0-1,-1-1 1,0-1 0,14-3 0,-9 1-28,-1-1-1,0 0 1,-1-1-1,1-1 1,-1-1-1,0 0 1,-1-1-1,17-13 1,-14 8 76,0-2 1,-2 1-1,0-2 0,22-31 1,-29 37 89,-1 0 1,-1-1 0,0 0-1,0 0 1,-1 0 0,-1-1-1,0 0 1,5-26 0,-8 219 2110,0-177-2221,-1 0-1,1 0 1,0-1-1,0 1 1,0 0-1,0 0 1,0-1-1,1 1 1,-1-1-1,1 1 0,-1-1 1,1 0-1,0 1 1,0-1-1,0 0 1,1 0-1,-1 0 1,0-1-1,1 1 1,-1-1-1,1 1 1,-1-1-1,1 0 1,0 0-1,0 0 1,4 1-1,-1 0-654,1-1 0,0 0 0,0 0 0,0 0 1,0-1-1,0 0 0,0 0 0,-1-1 0,1 0 0,10-3 0,18-13-3951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4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7379,'0'0'9968,"0"11"-9099,0 243 841,0-253-1714,0 0 0,0 0 0,0-1 0,0 1-1,0 0 1,0 0 0,0 0 0,1-1 0,-1 1 0,0 0-1,0 0 1,1 0 0,-1-1 0,1 1 0,-1 0-1,1-1 1,-1 1 0,1 0 0,-1-1 0,1 1-1,-1 0 1,1-1 0,0 1 0,-1-1 0,1 1-1,0-1 1,-1 0 0,1 1 0,0-1 0,0 0-1,0 1 1,-1-1 0,1 0 0,0 0 0,0 0-1,0 0 1,-1 0 0,1 0 0,0 0 0,0 0 0,0 0-1,0 0 1,-1 0 0,1 0 0,2-1 0,1 0-47,0 0 0,0-1 1,0 1-1,0-1 1,0 0-1,0 0 0,0 0 1,4-5-1,12-10-137,-1-2 0,-1 0 0,0-1 0,-2-1 0,0-1 0,-2 0 0,16-31 0,66-176 1735,-96 229-1530,0-1 1,0 1-1,0-1 0,0 1 1,0-1-1,1 1 0,-1-1 1,0 1-1,0 0 0,0-1 1,0 1-1,1-1 0,-1 1 1,0 0-1,0-1 0,1 1 1,-1-1-1,0 1 0,1 0 1,-1-1-1,0 1 0,1 0 1,-1 0-1,0-1 0,1 1 1,-1 0-1,1 0 0,-1 0 1,1-1-1,-1 1 0,1 0 1,-1 0-1,0 0 0,1 0 1,-1 0-1,1 0 0,-1 0 1,1 0-1,-1 0 0,1 0 1,-1 0-1,1 0 1,-1 0-1,0 1 0,1-1 1,-1 0-1,1 0 0,-1 0 1,1 1-1,-1-1 0,0 0 1,1 1-1,15 21 139,-2 13 208,10 40 0,-18-53-386,1 0 1,0 0 0,2 0 0,1-1-1,0-1 1,25 37 0,-33-55-155,0 1-1,1-1 1,-1 1 0,0-1-1,1 0 1,0 0-1,0 0 1,-1-1 0,1 1-1,0-1 1,0 1 0,1-1-1,-1 0 1,4 0 0,28 2-5404,-3-3-3712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4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14551,'0'0'6429,"-3"15"-5994,-40 383 636,11-72-442,-13-103-1446,50-238 439,1 0-1,0 1 0,0 0 1,13-19-1,-2 2 274,32-60 180,70-96 0,-89 146 7,2 1 0,2 1 0,1 2 0,54-44 0,-85 78-43,-1 0-1,1 0 0,-1 1 1,1-1-1,0 1 1,0 0-1,0-1 0,0 2 1,0-1-1,1 1 0,-1-1 1,0 1-1,1 0 1,-1 1-1,1-1 0,-1 1 1,8 0-1,-11 1-65,0 0 0,0 0 0,0 0 0,0 0-1,-1 0 1,1 0 0,-1 1 0,1-1 0,-1 0 0,1 0 0,-1 1-1,1-1 1,-1 0 0,0 0 0,0 1 0,0-1 0,0 0-1,0 1 1,0-1 0,0 0 0,0 1 0,-1-1 0,1 0 0,-1 3-1,1-1-115,-1 2-114,0-1 0,0 1-1,-1-1 1,1 1 0,-1-1-1,0 0 1,0 1-1,0-1 1,-1 0 0,1 0-1,-1-1 1,0 1 0,0 0-1,-1-1 1,1 0-1,-1 0 1,0 0 0,-7 5-1,-52 34-4792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4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12550,'0'0'2273,"134"139"400,-82-88-976,-1 1-1217,1-6-480,-3 1 0,-6-9-304,-3-7-625,0-5-1952,-9-5-3970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5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123 170 17448,'-4'25'798,"-15"294"2120,24-59-1948,-4 191-723,-1-450-268,0 0 0,0 0-1,0 0 1,0 0 0,0 1 0,0-1 0,0 0-1,0 0 1,0 0 0,-1 0 0,1 0 0,0 0 0,-1 0-1,1 0 1,-1 0 0,1 0 0,-1 0 0,1 0 0,-1 0-1,0 0 1,1 0 0,-1 0 0,0-1 0,0 1-1,0 0 1,0-1 0,0 1 0,1 0 0,-1-1 0,0 1-1,0-1 1,0 1 0,-1-1 0,1 0 0,-2 1-1,1-2-39,1 1 0,-1-1 0,0 0 0,0 1 0,0-1 0,1 0-1,-1 0 1,0 0 0,1 0 0,-1-1 0,1 1 0,-1 0 0,1-1-1,0 1 1,-1-1 0,1 1 0,0-1 0,0 0 0,0 0 0,0 1-1,0-3 1,-9-21-341,1 0 0,1 0 0,1-1-1,1 0 1,2 0 0,-3-51 0,11-165-1894,-4 233 2258,6-62-14,4 0 0,2 0 0,3 1 0,39-106 0,-24 97 2679,70-129 1,-98 225-1030,2 49-1166,-4-1 0,-3 1 0,-2 0 0,-19 86 1,-5-31-282,5 1 0,5 1 1,-3 195-1,22-255-770,0-63 601,0 0 0,0 0 0,0-1 0,0 1-1,0 0 1,0 0 0,0 0 0,0 0 0,0 0-1,1 0 1,-1 0 0,0 0 0,0 0 0,0 0 0,0-1-1,0 1 1,0 0 0,0 0 0,1 0 0,-1 0-1,0 0 1,0 0 0,0 0 0,0 0 0,0 0 0,0 0-1,1 0 1,-1 0 0,0 0 0,0 0 0,0 0 0,0 0-1,0 0 1,0 0 0,0 0 0,1 0 0,-1 0-1,0 0 1,0 0 0,0 1 0,0-1 0,0 0 0,0 0-1,0 0 1,1 0 0,-1 0 0,0 0 0,0 0-1,0 0 1,0 0 0,7-16-226,28-121-1015,-18 63-201,3 0 0,52-124-1,-64 184 878,-6 10 83,0 0 1,0 0 0,0 0 0,0 0-1,0 0 1,-1-1 0,0 1-1,1-9 1,-2 5-3553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5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10661,'0'0'950,"35"0"-302,1235 20 3693,-95-50-3549,-691-1-1886,-434 25 542,-50 6 532,0 0 0,0-1 0,0 1 0,-1 0 0,1 0 0,0 0 0,0 0 0,0 0 0,0 0 0,0-1-1,0 1 1,0 0 0,0 0 0,-1 0 0,1 0 0,0-1 0,0 1 0,0 0 0,0 0 0,0 0 0,0 0 0,0-1 0,0 1 0,0 0 0,0 0 0,0 0 0,0-1 0,0 1 0,0 0 0,0 0 0,1 0 0,-1 0 0,0-1 0,0 1 0,0 0 0,0 0 0,0 0 0,0 0-1,0 0 1,0-1 0,1 1 0,-1 0 0,0 0 0,0 0 0,0 0 0,0 0 0,0 0 0,1 0 0,-1 0 0,0-1 0,-14-3-315,1 0-1,-1 1 1,0 1-1,0 0 1,-1 1 0,-14 0-1,-25-2-355,-127-7-1614,-48 2-960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4:2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 3089,'-2'-1'10335,"9"-1"-9745,458-3 1765,-250 8-1711,548-10-737,-7 1-4907,-737 6 5096,17 0-2063,-35 0 921,-20 0 586,-93 0-1728,36 0-1062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5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205 222 7091,'-205'10'1374,"637"-39"3796,183-7-3318,893 29 2950,-340 6-4327,-1129 1-489,-16 1-5,0-1 0,0-1-1,0-1 1,0-1-1,0-1 1,27-9 0,-49 13 12,-1 0 0,1 0 1,0 0-1,0 0 0,0-1 0,0 1 1,-1 0-1,1-1 0,0 1 1,0 0-1,-1-1 0,1 1 0,0-1 1,-1 1-1,1-1 0,-1 0 0,1 1 1,0-1-1,-1 1 0,1-1 1,-1 0-1,0 0 0,1 1 0,-1-1 1,1 0-1,-1 0 0,0 1 1,0-1-1,0 0 0,1 0 0,-1 0 1,0 0-1,0 0 0,-1-1-3,0 0-1,0 1 1,0-1-1,0 1 0,0 0 1,-1-1-1,1 1 1,0 0-1,-1 0 1,1 0-1,-1 0 1,0 0-1,1 0 0,-1 0 1,-2-1-1,-36-12-302,-1 2 1,0 1-1,-75-9 0,-299-17-5031,182 34 126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53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6139 1882 2161,'-43'-100'2769,"-98"-167"-1,107 215-2467,-2 0-1,-3 3 0,-1 1 0,-73-66 0,31 45 1323,-179-114 1,-118-32 753,-357-141 2590,538 277-4819,-381-96 1,350 130 11,-3 9 1,-1 11 0,-389 8-1,482 23 2,1 5-1,-159 33 0,196-21-36,2 4 0,1 5 1,-143 66-1,164-60-64,1 4 0,2 4 0,2 2-1,3 4 1,1 2 0,4 4 0,-64 71 0,87-81-51,1 2 0,3 2 0,3 1 0,1 2 0,3 1 0,3 1 0,2 2 0,3 0 0,2 2 1,-16 81-1,26-81-18,2 1 1,3 0 0,3 0 0,3 0 0,2 0 0,3-1 0,3 1 0,2-1 0,4 0-1,1-1 1,4-1 0,1 0 0,4-2 0,34 62 0,7-8 156,4-4 0,165 193 0,217 156 754,-283-306-798,7-8 0,7-7 0,203 115 0,-243-172-247,2-5-1,4-7 1,2-6-1,3-7 0,165 34 1,-158-56-167,1-6 0,1-7 0,1-8 0,0-7 0,244-26 0,-247-2 303,-1-7 0,-2-7 0,-2-7 1,-1-7-1,165-82 0,-176 66 320,188-123 0,-234 125 59,-3-3 0,139-135 0,-175 145-154,-3-2 0,-2-3 0,-3-2 1,58-105-1,-76 113-139,-3-2-1,-3 0 1,-3-2 0,-3-1 0,-2 0 0,11-77 0,-19 63-55,-3 0 0,-3 0 1,-4 0-1,-15-123 1,6 139-32,-4 1 0,-1 0 1,-4 1-1,-2 0 1,-3 2-1,-35-67 1,20 59-42,-3 1 1,-3 2 0,-2 2-1,-3 3 1,-94-88 0,65 78-54,-3 3 0,-3 4 0,-155-84 0,87 70-129,-4 7 0,-2 6 0,-3 8 0,-326-65 0,278 84 39,-1 9-1,-1 9 1,-321 15-1,364 14-674,2 7 0,0 7 0,2 7 0,-314 108 0,5 66-3884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5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9540,'0'0'5331,"14"6"-4440,17 3-828,0 0-1,0-2 1,49 4 0,102-1 143,-140-9-178,767-5 133,3-37-246,51-2-537,800 17 544,-1143 22 99,-470 4-28,-23 1 13,-1-1 0,0-2 0,46-7 0,-63 4-469,-14 2-271,-20-2-633,-123 3-4834,42 2-695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5:5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1425,'0'0'4879,"22"0"-2974,138-7-553,177-31 1,-110 9-1009,889-11-3016,-218 20-992,-883 19 3451,24-2-1085,47-9 0,-56 5-127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4:36.4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207 1 19161,'0'0'1056,"-74"196"-1056,31-109 1761,3 9-432,11 4-641,12 3-480,14-2-160,3-6 16,0-2-32,0-3-64,8 3-128,1 8-608,-3-6-177,-3-2-95,-3-16-2274,0-23-5170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4:36.8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193 4 10565,'0'0'2892,"6"-3"182,-4 3-1636,-6 5-222,-18 28-997,1 0 0,1 1 0,2 1 0,2 1 0,1 0 0,-15 57 0,17-39-14,2 1 1,3 0 0,2 0-1,1 62 1,5-89-174,0 0 0,2 0 0,1-1 0,10 41 0,-11-59-36,1 0 0,1 0 1,0 0-1,0-1 0,1 1 0,0-1 1,0 0-1,1 0 0,0-1 0,0 0 1,1 0-1,0 0 0,0-1 0,1 0 1,-1 0-1,14 7 0,-6-7-90,0 0-1,0-1 1,1 0 0,0-2-1,-1 0 1,1 0 0,0-2 0,0 0-1,1-1 1,-1 0 0,0-1-1,0-1 1,0-1 0,-1 0-1,1-1 1,0 0 0,-1-2-1,0 0 1,14-8 0,-23 11 88,-1 0 0,0-1 0,0 0-1,0 0 1,-1-1 0,1 1 0,-1-1 0,0 0 0,0 0 0,-1 0 0,1-1 0,-1 1 0,0-1 0,-1 0-1,0 0 1,1 0 0,-2 0 0,1 0 0,-1 0 0,0 0 0,0-1 0,-1-9 0,0 7 58,-2 0 1,1 1 0,-1 0-1,0-1 1,-1 1-1,0 0 1,0 0 0,-1 1-1,0-1 1,0 1-1,-1-1 1,0 1 0,0 1-1,0-1 1,-13-11-1,1 2 1,-1 1-1,0 1 1,-1 1-1,-1 0 0,0 1 1,0 1-1,-1 1 0,-1 1 1,0 1-1,0 1 0,0 1 1,-1 1-1,0 0 0,0 2 1,-29 0-1,48 2-101,0 1 0,0 0 0,0 0 1,1 0-1,-1 0 0,0 1 0,0-1 0,0 1 0,0 0 0,1 1 0,-1-1 0,0 0 0,1 1 0,-1 0 1,1 0-1,0 0 0,-1 0 0,1 0 0,0 1 0,0 0 0,1-1 0,-1 1 0,0 0 0,1 0 0,0 1 1,0-1-1,0 0 0,0 1 0,0-1 0,1 1 0,-1 0 0,1-1 0,0 1 0,0 0 0,0 6 0,-4 41-2845,5 2-2261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4:40.2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388 224 13222,'0'0'768,"1"-25"-455,4-79 1106,-5 101-1325,0 0 0,0 0-1,0 1 1,-1-1 0,1 0 0,-1 0 0,1 0 0,-1 0 0,0 1-1,0-1 1,0 0 0,0 1 0,-1-1 0,1 1 0,-1-1 0,1 1 0,-1 0-1,0 0 1,0-1 0,0 1 0,0 1 0,-1-1 0,1 0 0,0 0-1,-1 1 1,1 0 0,-1-1 0,0 1 0,1 0 0,-4-1 0,-5 0-58,1 0 0,-1 0 0,0 2 1,0-1-1,-21 3 0,11-2 166,10 1-182,1 1-1,-1 0 0,1 0 0,-1 1 0,1 0 0,0 1 0,0 0 0,0 0 0,1 1 1,-1 1-1,1 0 0,1 0 0,-1 0 0,1 1 0,-15 16 0,16-16-25,1 0-1,-1 1 0,1 0 1,1 0-1,-1 0 1,1 1-1,1 0 0,0 0 1,0 0-1,1 0 0,0 1 1,0 0-1,1-1 1,0 1-1,1 0 0,0 0 1,1 17-1,2-20 1,0-1 0,0 1 0,1 0 0,0-1 0,0 1 0,0-1 0,1 0 0,0 0 0,0-1 1,1 1-1,0-1 0,-1 0 0,2 0 0,-1 0 0,1-1 0,7 6 0,17 9-11,63 32 0,-70-40-13,57 28-44,-25-14-21,69 44 0,-110-60 5,-1 0 1,0 1-1,-1 0 0,0 1 1,0 1-1,-1 0 0,-1 0 1,0 1-1,15 27 0,-22-35 83,0 1 0,0-1-1,-1 1 1,0 0 0,0 0-1,-1 0 1,1 0 0,-1 0-1,-1 0 1,1 1 0,-1-1-1,0 0 1,0 0 0,-1 0-1,0 1 1,0-1 0,0 0-1,-1 0 1,0 0 0,0-1-1,-1 1 1,1 0 0,-1-1-1,0 1 1,-1-1 0,1 0-1,-1 0 1,0-1 0,-1 1-1,1-1 1,-1 0 0,-8 7-1,-9 4 78,0-1 0,-1-1 0,-1-1 0,0-1 0,0-1 0,-35 9 0,28-9 138,-1-1 0,1-2 0,-2-2-1,1-1 1,0-1 0,-1-2 0,-59-4-1,90 2-179,-1 0-1,1 0 0,-1 1 0,1-2 1,-1 1-1,1 0 0,0 0 0,-1-1 0,1 1 1,0-1-1,0 0 0,0 0 0,1 1 1,-1-1-1,0 0 0,1-1 0,-1 1 1,1 0-1,-1 0 0,1-1 0,0 1 0,0-1 1,0 1-1,1-1 0,-1 1 0,0-1 1,1 1-1,0-1 0,-1-5 0,1-2-12,0-1 1,0 0-1,1 0 0,0 1 0,1-1 0,4-15 0,6-4 0,2 0-1,1 1 0,2 1 0,0 0 0,2 1 0,30-34 0,37-34-58,3 3-1,198-156 1,-257 225 27,-3 2 32,37-36-1,-58 52-43,-1-1 0,0 1 0,-1-1 1,0 0-1,0 0 0,0 0 0,0-1 0,-1 1 0,0-1 1,-1 0-1,1 0 0,2-13 0,-5 19 14,0 0 0,0-1 0,0 1 0,0-1 1,0 1-1,0 0 0,0-1 0,0 1 0,-1 0 0,1-1 0,0 1 0,-1 0 0,1-1 0,-1 1 1,0 0-1,1 0 0,-1 0 0,0-1 0,0 1 0,0 0 0,0 0 0,1 0 0,-2 0 1,1 0-1,0 1 0,0-1 0,0 0 0,0 0 0,0 1 0,-1-1 0,1 1 0,-3-1 0,-3-1-107,0 0 0,0 1 0,-1 1 0,1-1 0,-9 1 0,6 0-95,-12 0-584,1 1-1,0 1 1,-1 1-1,1 1 1,0 0-1,-37 15 1,-65 33-4140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4:40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0 374 14647,'0'0'912,"184"-20"-784,-30-19-128,35-10 672,23-8 353,9 3-1025,8 5-480,-5 6-385,-18 9 353,-40 6-3442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4:41.0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0 343 16408,'0'0'0,"172"26"-6644,-29-49 10662,32-18-2385,14-11-1329,0 6-272,-14-6 0,-21 1-32,-25 7-720,-28 8-3250,-38 12-4162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4:41.4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0 438 13238,'175'-54'656,"17"-8"-656,5-12-624,-5-14-160,-14 3-1553,-29 10-5331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4:2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11 6371,'-32'4'227,"-225"28"448,156-28-117,58-4 1390,34-2 3904,182-17-5013,235 5 0,-254 12-431,490-5-946,0 9-3573,-79 0-860,-842-12 1818,175 10-174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4:41.8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0 578 13910,'0'0'385,"255"3"-994,-66-52 609,32-24 1361,8-9-721,0-3-640,-8-13-1040,-21 0-2274,-19 3-4465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4:46.5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661 16 15799,'-29'-2'75,"-4"-2"-51,3-1-2,0 2 1,-1 2-1,1 0 1,-60 8-1,66-2 127,1 1 1,0 1-1,0 1 0,1 1 1,0 1-1,0 0 0,1 2 1,1 1-1,0 1 1,-36 31-1,46-35-135,0 0 0,0 0 0,1 1 1,0 1-1,1 0 0,0 0 0,1 0 0,0 1 0,1 0 1,1 0-1,0 1 0,0 0 0,2 0 0,0 0 0,0 0 1,1 0-1,1 0 0,0 1 0,3 24 0,0-28-22,1 1-1,0 0 1,1-1-1,1 0 1,-1 0 0,2 0-1,0 0 1,0-1-1,0 0 1,2 0-1,-1-1 1,1 0-1,0 0 1,13 10 0,16 11 23,0-1 0,52 29 1,-85-56-16,113 66-41,-56-33-317,0 1 0,78 65 0,-132-95 274,-1 0 0,1 1 0,-2 0 0,9 10 0,-13-16 78,0 0 0,-1 0 1,1 0-1,0 1 0,0-1 0,-1 0 1,1 0-1,0 0 0,-1 1 0,1-1 1,-1 0-1,0 1 0,1-1 0,-1 0 0,0 1 1,0-1-1,0 1 0,0-1 0,0 0 1,0 1-1,0-1 0,-1 0 0,1 1 0,0-1 1,-1 0-1,1 1 0,-1-1 0,1 0 1,-1 0-1,0 0 0,0 1 0,1-1 0,-1 0 1,0 0-1,0 0 0,0 0 0,0 0 1,0 0-1,-3 1 0,-4 2 17,-1 0-1,0-1 1,-1 0 0,1-1 0,0 0-1,-1 0 1,-18 0 0,-79-2 181,57-1 0,38 2-25,1-1 1,-1-1-1,1 0 1,-1-1-1,1 0 1,-19-6 0,27 7-121,0-1 1,0 1 0,-1-1 0,1 0-1,0 0 1,0 0 0,1-1 0,-1 1-1,0-1 1,1 0 0,0 1 0,-1-1-1,1 0 1,0 0 0,1-1 0,-1 1-1,0 0 1,1-1 0,0 1 0,0 0-1,0-1 1,0 0 0,0 1 0,1-1-1,-1-3 1,1-4-13,0 1-1,1 0 1,0 0-1,1 0 1,0 0 0,0 1-1,1-1 1,0 0-1,1 1 1,0 0 0,10-17-1,8-8 41,43-52 0,-42 59-53,7-12-12,1 2 22,-2-1-1,26-46 1,-48 72-37,-1-1-1,0 0 0,0 0 1,-1-1-1,-1 1 0,-1-1 1,0 0-1,0 0 0,-2 0 1,1 0-1,-2-23 0,-1 35-8,0 1 1,1 0-1,-1-1 0,0 1 0,0 0 0,1 0 0,-1-1 1,0 1-1,0 0 0,0 0 0,-1 0 0,1 0 0,0 0 1,0 1-1,0-1 0,-1 0 0,1 0 0,-1 1 0,1-1 1,0 1-1,-1-1 0,1 1 0,-1 0 0,1-1 0,-1 1 1,1 0-1,-1 0 0,1 0 0,-1 0 0,1 0 0,-1 1 1,0-1-1,-1 0-329,0 0 1,0 0-1,1 1 1,-1-1-1,0 0 1,1 1-1,-1 0 1,1-1-1,-1 1 1,0 0-1,1 1 1,0-1-1,-1 0 1,1 1-1,0-1 1,0 1-1,-3 2 1,-1 16-5816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4:46.9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0 16520,'0'0'2913,"1"28"-2217,3 193 531,-37 232-482,37-476-376,2-1 0,1 1 1,1 0-1,14-29 0,53-96-568,-60 122 294,0-3-208,1 1 0,1 1 1,2 1-1,0 0 0,27-26 1,-36 43-281,1 0 1,0 1 0,0 0-1,1 0 1,23-11 0,-24 15-428,1 0 0,-1 0-1,1 1 1,-1 0 0,1 1 0,0 1 0,19-1 0,-8 2-4524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4:47.2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11029,'0'0'4242,"40"155"-2193,3-106-1297,15-1-400,13-6-352,7-4-32,-1-7-1760,-11-2-1234,-20-1-3457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4:43.1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1 8900,'0'0'11125,"-63"61"-10837,63-19-128,0 12 96,6 8 17,17 7-33,3 6-64,3 5-144,-7 5-32,-2-2 0,-2-1-656,-7-10-1073,-5-10-3698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4:43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707 0 12566,'0'0'824,"-27"6"206,11-3-833,-3 0 30,1 1 0,-1 0 0,1 2 0,0 0 0,0 1 0,0 1 0,1 1 1,0 0-1,-17 13 0,-5 7 320,1 3 1,-59 62-1,87-82-466,0 0 0,0 1 0,1 0 0,1 0 0,0 1 0,1 0 0,1 1 0,0-1 0,0 1 0,2 1-1,0-1 1,-3 28 0,5-29-43,1 0 0,1 0-1,1 0 1,0 0-1,0 0 1,2 0 0,5 21-1,-5-28-38,0 1 0,1-1 0,0 0 0,0-1 0,0 1 0,1-1 0,0 0 0,0 0 0,1 0 0,0 0 0,0-1 0,0 0 0,0-1 0,14 8 0,-7-5-11,0-1 0,1 0 0,-1-1 0,1-1 1,1 0-1,-1-1 0,17 1 0,102 2-474,-129-6 461,-2 0 30,-1 0 1,1 0-1,-1 0 0,1-1 1,0 1-1,-1-1 0,1 1 1,-1-1-1,1 1 0,-1-1 1,0 0-1,1 0 0,-1 0 1,0 0-1,1 0 0,-1 0 1,0 0-1,0 0 0,0 0 0,0 0 1,0-1-1,0 1 0,0 0 1,-1-1-1,1 1 0,0-1 1,-1 1-1,1-1 0,-1 1 1,1-1-1,-1 0 0,0 1 1,0-1-1,0 1 0,0-1 1,0 1-1,0-1 0,0 0 0,0 1 1,0-1-1,-1 1 0,0-4 1,0 0 9,0-1 1,-1 1-1,1-1 1,-1 1-1,0 0 0,-1 0 1,1 0-1,-1 0 1,0 0-1,0 1 1,0-1-1,-5-4 1,-4 0-7,-1 1 0,0 0 0,0 1 1,-1 0-1,0 1 0,0 0 0,-1 1 0,1 1 1,-1 1-1,0 0 0,-19-2 0,-27 0-25,-86 4 0,124 1 4,13 0-67,1 1 0,-1 0 0,1 0 0,0 1 0,-1 0 0,1 0 0,0 1 0,0 1 0,-16 8 0,22-10-155,1-1-1,-1 1 1,1 0 0,0 0 0,-1 0-1,1 0 1,0 1 0,0-1-1,1 1 1,-1-1 0,0 1-1,1-1 1,0 1 0,-1 0 0,1 0-1,0 0 1,0 0 0,1 0-1,-1 0 1,1 0 0,-1 0-1,1 0 1,0 0 0,0 0 0,0 0-1,1 0 1,-1 0 0,1 0-1,-1 0 1,1 0 0,0 0-1,0-1 1,1 1 0,2 5 0,22 25-4643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4:45.3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36 9764,'0'0'5606,"2"13"-4729,38 193 2040,13 99-1357,-52-289-1509,-1-12-24,0 1 0,0 0 0,1 0 0,-1-1 0,1 1 0,0 0 0,1-1 0,1 5 0,-2-10 82,0 0 1,1 0-1,-1 0 1,0-1-1,-1 1 1,1 0-1,0-1 1,0 1 0,0-1-1,-1 1 1,1-1-1,-1 1 1,1-1-1,-1 0 1,0-1-1,3-5-73,24-87 230,49-112-1,-65 181-389,1 1 0,1 1 1,1 0-1,1 1 0,1 0 0,1 2 0,1 0 0,1 0 0,33-26 0,-45 42-88,2 0-1,-1 0 1,0 1-1,16-6 1,7 7-1114,-30 3 1221,0 0 1,0 1-1,0-1 1,0 0 0,0 1-1,0-1 1,-1 0-1,1 1 1,0-1 0,0 1-1,0 0 1,-1-1-1,1 1 1,0 0-1,-1-1 1,1 1 0,-1 0-1,1 0 1,-1-1-1,1 1 1,-1 0 0,1 0-1,-1 0 1,0 0-1,1 0 1,-1 1-1,2 32-3600,-2 13-2757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4:45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11013,'0'0'3362,"163"88"-1810,-108-67-335,-1 4-497,0-4-688,-5 2-32,-12 3-1184,-17 0-2162,-11 2-6114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4:47.7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0 209 13286,'0'0'672,"318"-61"-672,-109 27 32,32 3 401,25 3 751,26 10-351,12 2-433,-15 6-400,-42 5-416,-55 2-1345,-66 1-1345,-66 2-2112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4:48.1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0 238 14407,'0'0'944,"167"0"-768,-10-10-176,29-11 2305,29-2-976,11 0-817,12-3-336,-3 0-176,-17 3-32,-15 2-640,-2 3-2065,16 5-1489,15-2-288,15-3-2882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4:2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50 5426,'0'0'1446,"-25"-2"-613,13 1-685,-33-2 1146,1-1-1,-55-14 0,124 13 989,27 2-2208,1089-11 2427,-378 15-4548,-155 39-5327,-477-29 4335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4:48.5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1 204 2177,'0'0'11525,"215"-31"-11285,-84 13-208,15-3 1089,3 1 95,6-6-959,-3 3-257,-3 2-305,-12 1-1103,-22 7-1730,-32 5-895,-43 5-1202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4:48.8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0 129 6627,'0'0'1249,"273"0"-609,-102-23-272,21-3-368,15 0-384,-1 1-833,-9-4-2961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6:5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3826,'0'0'3351,"14"-6"-2818,44-19 252,-44 17 4182,2 8-3724,-6 2-1021,-1 0 0,1 1 0,0-1 0,-1 2 0,0-1 0,0 2 0,14 7 0,26 12 249,48 10-82,1-4 1,2-4 0,145 18-1,319 6-546,-467-44 146,863 31-2189,2-32 5,-859-5 2209,-101 0-34,49-4 134,-50 4-107,0 0 1,0-1 0,0 1-1,-1 0 1,1 0-1,0-1 1,0 1-1,0 0 1,0-1 0,-1 1-1,1-1 1,0 1-1,0-1 1,-1 0-1,1 1 1,0-1 0,-1 0-1,2-1 1,-2 2-5,0-1 0,0 0-1,0 0 1,-1 0 0,1 0 0,0 1 0,0-1 0,0 0 0,-1 0-1,1 0 1,0 1 0,-1-1 0,1 0 0,-1 0 0,1 1 0,-1-1-1,1 0 1,-1 1 0,0-1 0,1 1 0,-1-1 0,0 1 0,1-1-1,-1 1 1,-1-1 0,-11-7-368,-1 1 0,0 1 0,-1 0 0,1 1 0,-1 1-1,-23-4 1,-56-9-3989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6:5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11205,'0'0'4928,"9"22"-3269,107 276 1561,-77-184-2636,-4 3 0,-5 0-1,-5 2 1,11 156 0,-4 493 424,-31-714-965,-4 698 376,-61 0-723,-169 524-5134,195-1082 2749,-24 117-6229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7:0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2612 6569 8148,'779'52'4339,"-1"-48"-1426,-452-5-1817,381-9-178,5-44-985,-348 0-296,-2-15 1,358-120-1,-434 94-1,-3-13 0,506-272 0,-641 294 478,-4-7 1,-5-5-1,189-173 1,-253 199 92,-4-4 1,-2-2 0,-4-3 0,-4-4 0,-3-1 0,90-187 0,-102 161-37,-5-3-1,-6-1 1,-4-1 0,-5-2 0,-6-1-1,9-233 1,-26 246 10,-5 1 0,-5 0 0,-5 0 0,-4 1-1,-4 0 1,-5 2 0,-5 1 0,-4 1 0,-54-111 0,31 98-77,-5 4 1,-4 2-1,-5 3 1,-116-131 0,81 121 24,-4 4 1,-6 6-1,-151-108 1,92 95-28,-4 7-1,-6 9 1,-3 7 0,-5 9 0,-348-106-1,308 130-11,-365-50-1,-252 49-17,603 60-96,0 11 0,-419 69 0,374-15 1,3 12-1,4 14 1,-418 187-1,398-128 24,6 12 0,-516 371 1,615-377 11,6 9 1,-303 328-1,395-372 38,6 4 1,5 3-1,5 5 0,6 3 0,-105 242 0,153-293-14,3 1 0,4 2 0,3 0 0,5 1-1,3 1 1,4 0 0,4 1 0,3 0 0,5-1-1,3 1 1,33 170 0,-12-159-6,4-1 0,5-2 1,4-1-1,4-2 0,60 96 0,-14-48 3,6-3 0,158 174 0,-125-175-53,6-5 0,5-7 0,6-5 0,5-8 0,4-6 0,261 134 0,-230-151-185,3-8-1,5-9 1,2-8 0,2-9 0,375 55 0,-333-84-361,2-10 1,245-15 0,-305-13-211,-2-7 0,0-8 0,236-67 0,-187 21 203,-3-10 0,-5-10 0,323-185-1,-292 124 531,-7-10 0,331-289 0,-235 124 259,-77 17 208,-228 263-451,-3-1 0,-1-1 0,-3-2 1,-2-1-1,23-71 0,-40 98-211,-1 0 0,-2 0 1,-1-1-1,-1 0 0,-2 0 0,0 0 1,-2 0-1,-1 0 0,-1 0 0,-2 0 1,0 1-1,-2-1 0,-10-29 1,-4 12-807,-2 2 0,-1 0 0,-40-54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7:0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16215,'0'0'209,"198"-15"63,-52 2 112,32-8 80,31 3-368,20 5 80,11 6-112,-7 7 256,-33 0-320,-40 0-160,-48 0-208,-40 0-945,-38 0-960,-25-3 321,-9-10-337,-15-5-1,-33 0-1567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7:0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14887,'0'0'2161,"158"134"-544,-95-51-481,-3 10-640,-9 10-272,-13 2-192,-18 6-32,-17 18-160,-3 15-928,0 16-1777,-23 8-961,-38-3-7363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6:1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1704 1 13478,'-119'1'227,"0"6"-1,1 5 0,-162 37 1,209-31 265,1 3 0,0 3 0,2 2 1,2 4-1,0 3 0,-102 68 0,142-81-380,0 0 0,1 2 0,2 0 0,0 2-1,1 1 1,2 0 0,0 1 0,2 2-1,1 0 1,-23 50 0,34-64-114,0 1 0,2-1 0,-1 1 1,2 0-1,0 0 0,0 1 0,2-1 0,0 0 1,1 1-1,0-1 0,1 1 0,1-1 1,0 0-1,1 0 0,1 0 0,0 0 0,1 0 1,1-1-1,0 0 0,1 0 0,1 0 0,0-1 1,0 0-1,16 17 0,1-4-132,2-1-1,0-1 1,1-1-1,1-1 1,2-2-1,0-1 1,52 23-1,255 83-875,-49-21 615,-267-95 389,0 2 1,-1 0 0,0 1-1,-1 1 1,-1 1-1,27 24 1,-37-28-8,-1-1-1,0 1 1,0 0-1,-1 0 1,-1 1-1,0 0 1,0 0-1,-1 1 1,-1 0-1,0-1 1,0 1-1,-1 1 1,3 23-1,-5-15-44,-1 0 0,-1-1 0,0 1 0,-2-1 0,0 0 0,-2 1 0,0-1 0,-1-1 0,-1 1 0,0-1 0,-2 0 1,-18 29-1,-4 1 116,-3-2 0,-1-1 1,-56 54-1,-52 37 479,-5-7 0,-212 143 0,243-192 79,-3-4-1,-147 68 0,242-132-804,22-9 20,22-6-213,-15 1 242,46-9-832,94-33 1,-9 2 521,-79 28 454,1 3 1,103-6-1,-149 15 31,0 1 0,0 0 0,0 1 0,0 0-1,0 1 1,0 0 0,14 5 0,-20-5-14,0 0 0,0 1 1,-1 0-1,1 0 0,-1 0 0,1 1 1,-1 0-1,0-1 0,0 1 1,-1 1-1,1-1 0,-1 0 0,0 1 1,0 0-1,0 0 0,2 8 1,2 5 40,-1 0 0,0 0 0,-2 0 0,0 1 0,-1 0 0,0 25 0,-5 127 663,1-150-625,-21 210 540,-55 248-1,33-237-475,-92 712 458,76 4 576,58-851-959,6 0 1,33 208-1,-28-274-247,1 0 1,2-1-1,2 0 1,2-1-1,2-1 1,1 0-1,1-2 0,3 0 1,1-1-1,38 43 1,-38-53-67,0-2 0,1-1 1,1-1-1,1-2 0,1 0 1,1-2-1,0-1 0,1-1 1,1-1-1,0-2 0,57 14 1,-45-17-452,0-2 1,0-1-1,55-1 0,-44-6-1485,-1-2 0,72-13 1,34-23-9015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6:19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12694,'0'0'592,"295"0"-592,-45 11-400,50-4-208,44-4-97,11 0 161,15-3-112,-3 0-97,-12 2 369,-17 1 208,-29 2-1601,-28 3-4642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6:1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12694,'26'11'720,"11"5"-695,71 18 1,-43-21-266,111 6 0,169-4-289,90-12 236,910 6-2579,-450 12 3703,1168 19-602,-2025-40-233,-2 1 6,-1-1 0,1-1 0,-1-2 0,0-2 0,56-14 0,-86 17 14,0 1 0,0-2-1,0 1 1,-1 0-1,1-1 1,-1 0 0,5-4-1,-8 7-17,0-1 0,0 0 0,0-1 0,0 1 0,0 0-1,0 0 1,0 0 0,-1 0 0,1-1 0,0 1 0,-1 0 0,1-1 0,-1 1-1,1-1 1,-1 1 0,0 0 0,0-1 0,1-1 0,-2 0-75,0 0 0,-1 0 0,1 0 1,0 0-1,-1 0 0,1 1 0,-1-1 0,0 1 0,0-1 0,0 1 1,0 0-1,-1-1 0,1 1 0,-1 1 0,1-1 0,-1 0 1,0 0-1,1 1 0,-1 0 0,0-1 0,-5 0 0,-79-28-3185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1:31.3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8468,'0'0'9380,"66"11"-9188,-37 17 224,-3 6-223,-1-3-97,-5 0-80,0-1-16,-2-1-305,2-3-1471,3-1-1154,5-7-2400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4:22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18 800,'0'0'0,"-186"-5"-288,71 0 288,-14 0-128,-17 2 128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7:1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12134,'0'0'2150,"45"0"-1208,415-6 1171,502-16-320,2 40-967,-393 21-462,573 17-607,-1045-54-274,-35 0 130,92-8-1,-134 3-628,0-1 0,37-12 0,-45 11-339,1-1 0,-1 0 0,0-1 0,22-16 0,-5 0-6408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7:1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12838,'0'0'299,"37"1"157,585 59 3876,-612-59-4286,1680 106 2363,-504-139-2697,-919 21 315,380-38 218,-631 47-30,-1-1 1,1-1-1,-1-1 0,26-11 1,-37 15-238,-1 0 0,1-1 0,-1 0 1,0 0-1,0 0 0,1 0 0,-1-1 0,-1 1 0,1-1 0,0 0 1,0 0-1,-1 0 0,0 0 0,0 0 0,0 0 0,0-1 1,0 1-1,0-1 0,-1 1 0,0-1 0,0 0 0,0 1 1,0-1-1,0-5 0,-1 8-136,0 0 0,-1 0 0,1 1 0,0-1-1,0 0 1,-1 0 0,1 0 0,-1 1 0,1-1 0,-1 0 0,1 1 0,-1-1 0,1 0 0,-1 1 0,0-1-1,1 1 1,-1-1 0,0 1 0,1-1 0,-1 1 0,0-1 0,0 1 0,0 0 0,1-1 0,-1 1-1,0 0 1,-1 0 0,-27-6-3453,24 6 2727,-41-3-7968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7:2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8148,'2'-2'11113,"14"-1"-10245,534-20-3917,-345 0-1948,-124 15 678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7:2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9877,'0'0'2531,"27"-1"-757,7-1-1259,149 0 1244,29 20-538,43 0-458,-177-18-754,-46 0-6159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7:3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0 815 16119,'0'0'4365,"25"-15"-4178,169-99-19,21-19-328,240-196 0,-398 282-497,84-63 602,-119 96-2297,1 0-1,34-14 1,-34 17-3099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7:3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10533,'0'0'8222,"31"21"-7715,102 74-277,-118-85-165,-1 1 1,0 1 0,0 1-1,-1 0 1,-1 1 0,0 0 0,-1 0-1,0 2 1,-1-1 0,10 24 0,-13-21-83,-2 0 0,0 1 1,-1 0-1,-1 0 1,0 0-1,-2 1 0,0-1 1,-3 24-1,2-36-1,-1 0 1,-1-1-1,1 1 0,-1-1 0,0 1 1,-1-1-1,1 0 0,-1 0 0,-7 11 1,8-14 26,0 0 1,0 0 0,-1 0 0,1 0 0,0 0 0,-1-1 0,0 0-1,1 1 1,-1-1 0,0 0 0,0 0 0,0 0 0,-1-1 0,1 1-1,0-1 1,0 0 0,-1 0 0,1 0 0,-1 0 0,-3 0 0,6-1 5,0 0 0,0 0 0,0 0 1,0-1-1,0 1 0,0 0 0,1 0 1,-1-1-1,0 1 0,0-1 0,0 1 1,1-1-1,-1 1 0,0-1 0,0 1 1,1-1-1,-1 0 0,1 1 0,-1-1 1,0 0-1,1 0 0,-1 1 1,1-1-1,0 0 0,-1 0 0,1 0 1,0 1-1,-1-1 0,1 0 0,0-2 1,-3-32 104,3 27-100,-1-24 41,2 0 0,1 0-1,2 0 1,1 1 0,1 0 0,17-50-1,-16 63-51,0 0 1,1 1-1,1 0 0,1 1 0,0-1 0,1 2 0,1 0 1,1 0-1,0 1 0,0 0 0,2 2 0,22-18 0,-27 23-188,0 0 0,0 1 0,1 0-1,0 0 1,0 1 0,0 1 0,0 0 0,1 0-1,0 1 1,20-2 0,-31 5 47,0 0 0,0 0 0,0 0 0,-1 0 0,1 1 0,0-1 0,0 0 0,0 1 0,-1-1 0,1 0 0,0 1 0,-1-1 0,1 1 0,0-1 0,-1 1 0,1 0 0,-1-1 0,1 1 0,-1-1 1,1 1-1,-1 0 0,1 0 0,-1-1 0,1 1 0,-1 0 0,0 0 0,0-1 0,1 1 0,-1 0 0,0 0 0,0 0 0,0 0 0,0-1 0,0 1 0,0 0 0,0 0 0,0 0 0,0 0 0,0-1 0,-1 1 0,1 1 0,0 6-1032,0 43-4575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7:4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15959,'0'0'5235,"-14"8"-5145,3-2-68,6-4-8,0 0 0,0 0 0,0 1-1,1-1 1,-1 1 0,1 0 0,0 1-1,0-1 1,0 1 0,0-1 0,1 1-1,-1 0 1,1 1 0,0-1 0,0 1-1,1-1 1,-5 10 0,3 4-25,0 0 1,1 0-1,1 0 0,0 29 1,2-46-2,0 0 1,0 0 0,0 0-1,1-1 1,-1 1 0,0 0-1,0 0 1,1-1 0,-1 1-1,0 0 1,1-1 0,-1 1-1,1 0 1,-1-1 0,1 1-1,-1 0 1,1-1 0,0 1-1,-1-1 1,1 1 0,0-1-1,-1 0 1,1 1 0,0-1-1,-1 0 1,2 1 0,30 5-187,-23-6 60,1 0 0,0-1 1,0 0-1,12-4 0,-15 3 38,-1 0 1,1-1-1,-1 0 1,0-1-1,0 1 1,0-1-1,0 0 1,-1 0-1,0-1 1,6-6-1,40-56-523,-24 27 687,-24 87 2017,-4-44-2073,1 0-1,0 0 1,0 0 0,1 0 0,-1 0 0,0 0-1,1 0 1,0 0 0,-1 0 0,1-1 0,1 1-1,-1 0 1,0-1 0,1 1 0,-1 0 0,1-1-1,2 4 1,-1-4-23,0 0 0,0-1 0,1 1 0,-1-1 0,0 1 0,0-1 0,1 0 0,-1-1 0,1 1 0,-1 0 0,1-1 0,-1 0 0,1 0 0,5 0-1,-3 1-29,1-1-1,0 0 0,-1 0 0,1-1 0,-1 1 0,1-2 1,-1 1-1,1-1 0,-1 1 0,0-2 0,0 1 0,0-1 0,0 0 1,0 0-1,0-1 0,-1 1 0,0-1 0,1 0 0,-2-1 0,1 1 1,0-1-1,-1 0 0,0 0 0,0-1 0,0 1 0,4-12 1,-6 14 132,-1 1 0,0-1 1,1 0-1,0 1 1,-1-1-1,1 1 1,0 0-1,0-1 0,1 1 1,-1 0-1,0 0 1,1 1-1,2-3 1,-4 4-52,-1 0 1,1 0-1,0 0 1,-1 0-1,1-1 1,0 1-1,-1 0 0,1 1 1,-1-1-1,1 0 1,0 0-1,-1 0 1,1 0-1,-1 0 1,1 1-1,0-1 1,-1 0-1,1 1 1,-1-1-1,1 0 1,-1 1-1,1-1 1,0 1-1,13 23 191,-13-23-196,-1 1-1,1-1 1,-1 1-1,1-1 1,0 1-1,0-1 1,0 1-1,0-1 1,0 0 0,0 0-1,0 1 1,0-1-1,1 0 1,-1 0-1,0 0 1,1 0-1,-1 0 1,0-1 0,3 2-1,34-2 127,-31-2-138,0-1-1,0 0 1,0 0-1,-1 0 1,1-1-1,-1 0 1,0-1-1,0 1 1,0-1-1,-1 0 1,0 0-1,0-1 1,0 0-1,8-12 1,6-4 26,-19 21-46,1 1-1,-1-1 1,1 0-1,-1 1 1,1 0-1,0-1 1,-1 1-1,1-1 1,0 1 0,-1 0-1,1-1 1,0 1-1,0 0 1,-1 0-1,1 0 1,0 0-1,-1-1 1,1 1-1,0 0 1,0 0 0,0 0-1,-1 1 1,1-1-1,0 0 1,-1 0-1,1 0 1,0 0-1,0 1 1,-1-1-1,1 0 1,0 1 0,-1-1-1,1 0 1,0 1-1,-1-1 1,1 1-1,-1-1 1,1 1-1,0 0 1,24 30 126,-11-13-120,-8-13-98,1-1-1,-1 0 0,1 0 1,0 0-1,0-1 0,0 0 1,0-1-1,0 0 1,1 0-1,-1 0 0,1-1 1,0 0-1,8 0 0,-8-1-925,1 0-1,0 0 0,0-1 0,0 0 1,0-1-1,13-4 0,18-16-6085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7:4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17144,'0'0'4522,"5"31"-3652,27 207-113,-23 66-4,-9-293-746,-1-1 0,1 1 0,-2 0 0,1-1 0,-1 1 0,-1-1 0,0 0 0,-1 0 0,0 0 0,0 0 0,-1 0 0,0-1 0,-1 0 0,0 0 0,-13 14 0,18-22 110,6-26 99,17-20-199,2 0 0,2 2 0,59-74 0,-38 53-74,-26 34-360,49-63 214,-18 37-5599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7:41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10709,'0'0'11925,"174"98"-11588,-131-85-337,0-2-97,0-4-815,3 1-1585,-3 0-5619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7:4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16231,'0'0'4819,"217"0"-4819,-139 0-721,-4 0-1392,-16 0-4994</inkml:trace>
  <inkml:trace contextRef="#ctx0" brushRef="#br0" timeOffset="1">1 302 16279,'0'0'5715,"189"10"-5715,-106-10-128,0-15-1409,-3-6-2288,-5-5-5812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4:2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1074 151 2961,'-32'2'1489,"-7"2"-1255,-180 10 20,-94-16 818,254-3 1070,-88-18 1,95 12-724,9 3 87,0-3 0,-78-28-1,121 39-1480,-1 0 0,1 0-1,0 0 1,0 0 0,0 0-1,-1 0 1,1 0 0,0 0-1,0 0 1,0 0 0,-1 0-1,1 0 1,0-1 0,0 1-1,0 0 1,-1 0 0,1 0-1,0 0 1,0 0 0,0 0-1,0 0 1,-1-1 0,1 1-1,0 0 1,0 0 0,0 0-1,0 0 1,0-1 0,0 1-1,-1 0 1,1 0 0,0 0-1,0-1 1,0 1 0,0 0-1,0 0 1,0 0 0,0-1-1,0 1 1,0 0 0,0 0-1,0 0 1,0-1 0,0 1-1,0 0 1,0 0 0,0 0-1,0-1 1,0 1 0,1 0-1,-1 0 1,14-5 584,109-10-219,230 3 1,-212 11-302,918-27-263,-474 24-5394,-344 5-1696,-240-1 7312,-19 0 693,-232 19-1490,151-7-1020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7:4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18585,'0'0'5938,"-4"12"-5748,-3 16 27,2 0 1,0 0 0,-1 43 0,5 101 223,1-163-442,1 0 0,0 0 0,0 0 0,1 0-1,0 0 1,0 0 0,1 0 0,7 14 0,-8-19-29,1 0 0,-1-1 0,0 1 0,1-1 1,0 0-1,0 0 0,0 0 0,0 0 0,0 0 0,1-1 1,-1 0-1,1 1 0,0-1 0,-1-1 0,1 1 0,0 0 0,0-1 1,0 0-1,0 0 0,1 0 0,4 0 0,5 1-115,-1-2-1,1 0 0,-1 0 0,1-1 1,0-1-1,-1 0 0,0-1 0,0-1 1,0 0-1,0 0 0,0-1 0,-1-1 1,20-12-1,-24 13 113,0-1 0,0-1 1,-1 1-1,0-1 0,0 0 1,-1-1-1,0 0 0,0 0 0,-1 0 1,0 0-1,-1-1 0,1 0 1,-2 0-1,1 0 0,-1-1 1,-1 1-1,0-1 0,0 1 0,1-18 1,-3 23 1323,-2 13-494,-2 36-220,-4 67-254,8-83-267,2 0 0,1 0 0,1 0 0,1-1 0,18 54 0,-10-43-474,-2 1-1,11 67 1,-19-80-821,-1 0-1,-3 47 1,-9 3-4265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7:4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0 635 13958,'0'0'4546,"295"10"-2497,-71-28-1152,48-29-193,29-12-80,17-13-95,11-10-385,1-4-144,-12 1-128,-35 11-529,-54 17-767,-65 21-865,-78 15-2690,-61 13-1135</inkml:trace>
  <inkml:trace contextRef="#ctx0" brushRef="#br0" timeOffset="1">464 846 15511,'0'0'3025,"307"-15"-463,-89-29-529,31-18-1425,23-13-336,17-7 144,1 2-128,5 0-288,-3 2-48,-17 11-752,-26 8-513,-48 8-1264,-44 4-3346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7:4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5781 465 14583,'-131'-50'574,"-2"6"1,-3 6-1,0 6 1,-3 6-1,-157-9 1,-770 0 1231,894 37-921,0 7-1,-233 42 1,176 1-886,2 9 1,-274 113-1,-399 258 14,422-137 50,383-227-56,3 4 1,-142 146-1,204-186-10,1 2-1,2 0 0,2 2 1,1 1-1,-35 75 0,50-92-3,2-1 0,0 1 0,1 0 0,1 1 0,1-1 0,1 1 0,1 0 0,0 0 0,2 0 0,1 0 0,0 0 0,1 0-1,2 0 1,6 23 0,-2-20 8,2 1 0,1-1 0,1-1 0,1 0 0,1-1 0,1 0 0,25 28-1,9 3 66,87 73 0,-45-53 127,3-4 0,3-4 0,3-4 0,2-5 0,2-5 0,128 45 0,-80-45-87,1-7 0,2-7 0,2-6 0,164 9 0,-83-21-103,0-11 0,1-10 0,0-11 1,261-48-1,-175-6-297,518-181 0,270-223-177,-577 182 580,-449 234-78,-3-3 1,-3-4-1,135-134 1,-185 163-22,-2-1 0,-2-1 1,-1-2-1,-1 0 0,-3-2 1,-1-1-1,22-57 0,-33 67-4,0 0 0,-3-1 0,0 0 0,-2 0 1,-1-1-1,-2 1 0,-1-1 0,-1 0 0,-2 1 0,-11-63 0,3 58-9,-1 1 0,-1 1 0,-2 0 0,-1 0-1,-2 2 1,-2 0 0,0 1 0,-2 1 0,-1 0 0,-45-43 0,16 23-8,-2 3 0,-3 2 0,-1 3 1,-105-59-1,52 44-68,-3 5 0,-2 5 0,-1 5 0,-3 5 0,-151-27 0,60 29-872,-2 9 0,-262 3 0,-32 41-3147,4 59-3628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9:2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7353 339 15367,'0'0'4039,"-33"13"-3785,-7 2-193,-168 72 241,158-64-196,-249 112 90,220-104-168,-156 39-1,-22-22-58,-484 27-1,-272-62-79,679-15 112,-854-50 1386,229-89-416,694 86-840,-406-140-1,52-57-114,591 239-16,14 7 0,1-1 0,0 1 0,0-2 0,1 0 0,-20-16 0,32 23-53,-1 0 0,0 0-1,1 0 1,-1 0-1,0 0 1,1 0-1,-1 0 1,1 0-1,0 0 1,-1 0-1,1-1 1,0 1-1,-1 0 1,1 0-1,0 0 1,0 0 0,0-1-1,0 1 1,0 0-1,1 0 1,-1 0-1,0 0 1,0-1-1,1 1 1,-1 0-1,1 0 1,-1 0-1,1 0 1,-1 0-1,1 0 1,0 0 0,-1 0-1,1 0 1,0 0-1,1-1 1,-1 2 4,-1 0 1,1-1-1,-1 1 1,1 0-1,0-1 1,-1 1-1,0-1 1,1 1 0,-1-1-1,1 1 1,-1-1-1,0 1 1,1-1-1,-1 0 1,0 1-1,0-1 1,1 1-1,-1-1 1,0 0 0,0 1-1,0-1 1,0 0-1,0 1 1,0-1-1,0 0 1,0 1-1,0-1 1,0 0 0,0 1-1,0-1 1,0 1-1,0-1 1,-1 0-1,1 1 1,0-1-1,-1 1 1,1-1-1,0 0 1,-1 1 0,1-1-1,0 1 1,-1-1-1,1 1 1,-1 0-1,1-1 1,-1 1-1,1-1 1,-1 1-1,0 0 1,1-1 0,-1 1-1,1 0 1,-1 0-1,0 0 1,1-1-1,-1 1 1,0 0-1,0 0 1,-18-4-1119,0 1 1,0 1-1,-1 1 1,1 0-1,-26 3 1,-3-1-2733,3-1-861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9:2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34 323 12694,'0'0'6680,"-6"-20"-5794,-17-62-489,22 78-368,0 0-1,0 1 1,0-1-1,1 0 1,-1 0-1,1 0 1,0 0-1,0 1 1,1-1-1,-1 0 1,1 0-1,0 0 1,0 0-1,0 1 1,0-1-1,0 0 1,1 1-1,0-1 0,0 1 1,0 0-1,0 0 1,4-5-1,1 2-55,-1 1-1,2-1 1,-1 1-1,1 0 1,0 1-1,0 0 1,8-3-1,4-2 71,3-2-26,0 2 1,1 1-1,0 0 0,0 2 1,1 1-1,-1 0 0,1 2 1,0 1-1,30 2 0,-52-1-15,1 1 0,-1 0-1,0 0 1,0 0 0,0 1-1,0-1 1,0 1 0,0 0-1,0-1 1,0 1 0,0 1 0,0-1-1,4 3 1,-5-2-8,0 0 0,-1 0 0,0 0 0,1 1 0,-1-1 0,0 0 1,0 1-1,0-1 0,-1 1 0,1-1 0,-1 1 0,1-1 0,-1 1 0,0-1 0,0 1 1,0 0-1,0 3 0,-2 20-52,1-20 6,0 1 1,1-1-1,-1 1 0,1 0 1,1-1-1,0 1 0,0-1 1,1 8-1,0-13 21,-1 0 1,1 0-1,-1-1 0,0 1 1,1 0-1,0-1 1,-1 1-1,1-1 0,-1 1 1,1-1-1,-1 1 0,1-1 1,0 0-1,-1 0 1,1 0-1,0 0 0,-1 0 1,3-1-1,34-4-17,-21-1 41,0-1-1,0-1 1,0 0-1,-1-2 1,-1 0-1,1 0 1,18-18-1,-17 14-1014,1 0-1,1 1 0,1 1 1,29-14-1,-27 19-1237,0 5-1832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9:2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2172 11621,'0'0'3495,"35"-24"-1483,-4 3-1576,28-19 251,1 3 0,73-33 0,535-299 824,-31-52-1707,-50 30-467,24 44 505,-7 76 521,-496 231-296,1 6 0,2 4 1,195-26-1,-135 42 31,1 8 0,-1 7 0,315 44 0,-208 3 4,421 131 1,67 106-152,-614-214 50,-3 6 1,256 179-1,-347-211-4,-1 2-1,-2 3 1,-3 2-1,87 111 1,-103-111-4,-2 0 1,-2 2-1,-3 2 0,-3 0 0,-2 2 1,19 67-1,-25-55-29,-3 1 1,11 135-1,-17 146-543,-9-351 577,0 7-120,0 9-169,0 0 1,-2-1 0,-3 22-1,4-35-20,1 1 0,-1-1 0,0 0 1,0 0-1,0 0 0,0 0 0,-1 0 0,1 0 0,-1 0 0,0 0 0,0-1 0,0 1 0,0-1 0,0 1 1,0-1-1,-1 0 0,1 0 0,-1 0 0,0 0 0,1 0 0,-1-1 0,0 1 0,-4 1 0,-23-1-6548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9:2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14070,'0'0'1196,"33"26"383,109 90-112,-109-86-1216,-2 0-1,-1 2 0,-2 1 1,36 54-1,-41-55-208,17 32 24,53 108 0,-51-90-51,-34-66 12,0-1 0,2 1 0,0-2 0,0 1 0,18 18-1,-24-30-9,-1 0-1,1 1 1,0-1-1,0-1 0,0 1 1,0 0-1,1-1 0,-1 0 1,1 0-1,-1 0 1,1-1-1,0 1 0,0-1 1,-1 0-1,1-1 1,0 1-1,0-1 0,0 0 1,0 0-1,0-1 0,0 1 1,0-1-1,-1 0 1,10-3-1,-7 1 80,0-1 0,1 0-1,-1 0 1,-1-1 0,1 1 0,-1-2 0,0 1 0,0-1-1,0 1 1,-1-2 0,6-6 0,10-18 84,22-39 0,0-1-71,-32 56-90,0 0-1,1 0 0,1 1 0,1 1 0,29-23 1,-35 30-126,1 1-1,0 0 1,1 0 0,-1 1 0,1 0 0,0 0 0,0 1 0,0 1 0,0 0-1,1 0 1,-1 1 0,13 0 0,-21 1 16,1 0 0,-1 0 0,0 0-1,1 0 1,-1 1 0,0-1 0,1 1 0,-1 0 0,0-1-1,0 1 1,0 0 0,0 0 0,0 0 0,0 1 0,0-1 0,0 0-1,0 1 1,-1 0 0,1-1 0,0 1 0,-1 0 0,1-1-1,-1 1 1,0 0 0,0 0 0,0 0 0,0 1 0,0-1-1,0 0 1,0 0 0,0 3 0,0 3-513,0-1 0,0 0 0,-1 0 0,0 1 0,0-1 1,-1 0-1,0 1 0,0-1 0,-4 11 0,-21 38-5802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8:4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1106 175 1697,'0'0'16389,"8"-1"-15482,20-4 21,-21 4-178,-12-3 309,-67-13-464,-140-16 0,121 22-515,-167-21 86,-7 0-663,88 5-2995,109 15-1887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8:5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886 279 3762,'0'0'14402,"-16"-2"-14176,-83-23 147,-141-53 1,173 54-321,-185-61-594,84 34-5420,125 37 236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8:5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1273 537 13334,'0'0'768,"-192"-147"1345,103 90-144,-14 3-1168,-3 0-529,-3 5-80,6 2 304,8 9-304,12 7-160,6 5-32,3 8-368,2 8-704,6 5-2402,9 5-336,11 0-4370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4:2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3522,'0'0'4260,"25"0"-3601,391 7 1758,362-21 419,-83-1-5523,-522 16 1199,-685 17 2378,-15 0-1020,450-17 138,-16 0-30,0-3 0,-112-18 0,196 18 35,17 3-171,-1 0 0,0-1 1,1 1-1,-1-1 0,14-2 0,8 0 73,240 2-1850,-90 0-2688,-114 0 2187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9:0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774 354 15703,'0'0'400,"-206"-93"-192,74 31-208,-14-3 0,-3-4-752,8 4-6707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9:0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451 145 17208,'0'0'96,"-227"-82"-96,118 51-32,-5 0-4130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9:0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743 398 12406,'0'0'2849,"-161"-73"-640,70 19-688,-7-5-1041,-2-5-464,-3 9-16,0 4-544,17 10-3410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5:24.2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1 15175,'0'0'5322,"-5"23"-4769,-1 5-429,-10 49 378,-10 113 0,22-91-45,10 106-1,-2-165-354,1-1 0,3 0-1,1 0 1,1 0 0,26 59 0,-31-87-102,0 1 0,1 0 0,0-1 0,1 0 1,0-1-1,1 0 0,0 0 0,1 0 1,0-1-1,0 0 0,1-1 0,0 0 1,0-1-1,1 0 0,0 0 0,0-1 0,1-1 1,0 0-1,0 0 0,0-1 0,0-1 1,21 4-1,-15-5 8,-1-1-1,1 0 1,0-1 0,0-1 0,0-1 0,-1-1-1,1 0 1,-1-1 0,0-1 0,0 0 0,0-1-1,-1-1 1,1-1 0,-2 0 0,1-1 0,-1-1-1,-1 0 1,0-1 0,0-1 0,-1 0-1,-1-1 1,0 0 0,-1-1 0,18-27 0,-15 17-19,-2 0-1,0 0 1,-2-2 0,-1 1 0,0-1 0,-2 0 0,-2-1 0,6-47 0,-6 0-177,-10-143 1,1 178 126,-3 1 0,-1 0 0,-1 0 0,-3 1 0,-27-61 0,29 67 101,10 30-144,0 23-1094,1-7 214,0-1-1,2 1 1,7 28 0,4 10-4456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5:25.6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1301 1 10421,'0'0'531,"-25"4"-347,14-2-152,-47 9 1053,-79 26-1,-524 161 2069,418-129-2758,216-61-390,-8 2 26,2 1 0,-35 17 1,66-27 56,177-2 1050,367 8-865,-512-6-281,103 9-25,-115-8 19,0 1-1,-1 0 1,1 2-1,-1 0 1,17 8-1,-33-13 1,1 1-1,-1-1 1,0 1 0,1-1-1,-1 1 1,0-1 0,0 1-1,0 0 1,1-1 0,-1 1-1,0 0 1,0 0 0,0 0-1,0 0 1,-1 0 0,1 0-1,0 0 1,0 0 0,0 0-1,-1 1 1,1-1 0,-1 0-1,1 0 1,-1 1 0,1-1 0,-1 0-1,0 1 1,0-1 0,1 0-1,-1 1 1,0-1 0,0 0-1,0 1 1,-1-1 0,1 0-1,0 1 1,-1 1 0,-1 0-7,0 1 1,-1-1 0,1 0 0,-1 1 0,1-1-1,-1-1 1,0 1 0,-1 0 0,1-1-1,0 1 1,-8 3 0,-36 18 115,-1-2 0,-64 21 0,-112 24-10,109-34-57,56-16 2,-10 2-7,2 3-1,-119 55 1,155-53-48,30-24 29,1 1 1,-1-1-1,0 0 1,1 1-1,-1-1 0,1 1 1,-1-1-1,1 0 1,0 1-1,-1-1 0,1 1 1,0 0-1,-1-1 1,1 1-1,0-1 0,-1 1 1,1-1-1,0 1 0,0 0 1,0-1-1,0 1 1,-1 0-1,1-1 0,0 1 1,0-1-1,0 1 1,0 0-1,0-1 0,1 1 1,-1 0-1,0-1 1,0 1-1,0 0 0,1-1 1,-1 1-1,0-1 1,0 1-1,1-1 0,-1 1 1,1-1-1,-1 1 1,0-1-1,1 1 0,-1-1 1,1 1-1,-1-1 1,1 0-1,-1 1 0,1-1 1,-1 0-1,1 1 0,0-1 1,-1 0-1,1 0 1,-1 1-1,1-1 0,0 0 1,-1 0-1,1 0 1,0 0-1,25 4 225,-1 0 0,1-2 0,-1-1 0,43-4 0,2 1 64,852-11 721,-733 15-1041,204-4-2782,-379-1-537,-12-4-1611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5:27.7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98 8772,'0'0'11736,"8"-10"-10594,5 62 10,18 49-436,4-2 0,59 116 1,-14-36-579,-72-157-128,2-1 1,0 1 0,2-2 0,0 1-1,1-1 1,19 21 0,-31-40-4,0 1 0,1 0 0,-1-1 0,1 1 0,0-1 0,-1 0 1,1 1-1,0-1 0,0 0 0,-1 0 0,1 0 0,0 0 0,0 0 1,0-1-1,0 1 0,1-1 0,-1 1 0,0-1 0,0 0 0,0 0 1,0 0-1,4 0 0,-3-1 12,0 0-1,-1 0 1,0-1 0,1 1-1,-1-1 1,0 1 0,0-1 0,1 0-1,-1 0 1,-1 0 0,1 0-1,0 0 1,0 0 0,-1-1 0,2-3-1,6-11 73,-1-1-1,-1 0 0,-1 0 0,4-20 0,-7 28-89,50-218 214,22-77-246,-51 236-23,-13 39-88,-1 0 1,-2 0 0,8-47 0,-57 130-10123,-1 4-410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5:33.1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55 6547,'0'0'1603,"31"2"57,394 9 1781,553-29-1611,-400 4-2270,122-16-4015,-619 25 1200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5:33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0 107 11637,'0'0'1462,"25"-2"-1219,733-49 4073,413 1-3640,-408 46-866,-512 5-738,-251-1 714,-221 6-4340,83 1-2449,85-5 1558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5:34.8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3421 954 8932,'-786'229'1324,"27"68"412,626-229-1079,3 6 1,3 5-1,3 6 0,5 5 0,3 5 0,5 5 0,4 5 1,-109 139-1,138-143-534,4 3 0,5 4-1,5 2 1,4 3 0,6 3 0,-69 209 0,78-166 187,7 0-1,6 3 1,8 1 0,-6 293 0,28-380-185,4 1 1,4-1-1,3 0 1,3-1-1,25 87 0,0-55 83,4-2 1,5-2-1,4-1 0,5-3 0,76 103 0,-20-52 141,6-5-1,183 175 1,-187-215-231,5-5 1,4-5 0,5-5-1,3-6 1,264 125 0,-233-139-46,4-9 0,2-6 0,2-8 0,345 50 1,-293-73-70,0-10 0,1-9 1,0-10-1,0-10 0,-2-10 1,0-9-1,343-99 0,-400 79-39,-3-6 0,-3-7 0,-3-7 0,173-113 0,-206 106 19,-4-4 0,-5-6-1,-3-5 1,-4-4 0,127-157 0,-123 112-28,-6-5 0,-7-3-1,-6-5 1,-8-4 0,-6-3 0,-8-3-1,-7-3 1,-8-2 0,-8-3 0,-7-1-1,22-260 1,-46 230-50,-18-289-1,-7 360 70,-5 1-1,-7 1 1,-46-151-1,27 151-66,-7 2 0,-5 1 0,-6 4 0,-5 2 0,-6 3 0,-5 4 0,-5 2 0,-5 5 0,-5 3 0,-4 4 0,-5 5 0,-4 4 0,-142-100 0,108 103-89,-3 6 0,-4 7 1,-3 5-1,-4 8 0,-164-50 0,131 62-83,-3 8 0,-2 8-1,-1 8 1,-202-4-1,201 31-77,1 9-1,0 9 0,1 7 0,1 9 1,-326 97-1,267-45-145,3 11 0,5 10 1,-379 227-1,443-221-630,-301 247 1,383-273 31,4 3 1,3 5 0,5 3-1,-91 136 1,-31 129-4843,204-360 5920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5T03:15:35.2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4770,'324'181'144,"3"-14"-144,-21-14-288,-14-19-2337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4:2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80,'0'0'0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9:31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5106,'0'0'1809,"20"136"-1441,-20-79-368,0 2-2289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9:3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1 364 816,'0'0'10669,"6"-2"-9935,79-21 358,0 5-1,169-16 1,-144 22-523,2162-151 3372,-1709 156-3688,232-5-143,-9-31-121,-509 10-939,-259 28-199,-22 1-894,-33-1-1312,-43 2-1692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9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0 557 17032,'34'-6'400,"1023"-139"187,356 21 2215,-360 39-2034,-21-51-1705,-958 122 490,42-9-1083,-42 5-5273,-57 12-267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9:3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15223,'0'0'1104,"201"-49"-799,-7 26-241,61 2 464,55 6 176,39-6-256,32 6-432,26-1-16,0 1-448,-15 2 48,-37-3-64,-65 14-593,-84-3-607,-77 5-2482,-78 0-5219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9:3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12038,'0'0'2000,"163"0"-1599,43-23-273,58-13 608,39 2 609,7-4-321,-4-4-384,1 4-271,-12 7-129,-3 2-80,-11 6-160,-24 10-400,-10 0-1169,-24-5-1457,-25-5-3024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9:33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13750,'0'0'2978,"169"-114"-1922,-80 91-223,29 8-97,39 12-176,55 3-192,57 3-208,64 22-144,30-1 0,18-1-16,-8-5-112,-38-5-384,-40-3-560,-66-2-1410,-77-1-111,-92 6-784,-68-2-1345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9:3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355 454 12678,'-180'0'1312,"63"13"-591,59 3-433,58-3 16,92-3 48,106-8 96,91-2-384,83-2 48,41-29-64,19-5 81,4-5 111,-10-11-112,4-5-128,0-10-1073,8-2-768,18-6-688,5-2-1649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19:3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1 457 8580,'0'0'3735,"29"-1"-2566,921-19 3274,505 12-3569,-1085 16-968,-11 0-4417,-375-8 3473,1-1 1,-1-1-1,0 0 1,-19-6 0,-14-2-470,-268-49-3901,-4 4 4356,-635-97 10281,842 136-6804,77 14-969,82 12-820,225 39 73,331 18 0,296-41 765,170-95-1146,-24-78-5677,-1014 143 5032,203-35-4696,-76 9 245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0:0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 8868,'0'0'4949,"-25"0"-3172,1-1-1031,-34 1-149,45 0 483,27 2 1214,327 46-301,349-28-1748,-261-15-773,-252 0-424,-106-4-3656,-106-3 3186,-48-8 0,0-1 587,-419-17-3441,-258 22 5328,557 6-227,69 3 1243,114 3-1035,42 1-193,121 5 1107,184-10 1,-135-3-1348,628 3-160,-710 4-1128,-97-4-86,-14-1-42,-56 0-542,-218-13-3908,179 11 1936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0:0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10325,'0'0'2524,"27"-3"-1423,636-34 928,-454 31-1883,-57 1 34,314-15 156,-9-32-420,-433 49 43,-20 2 16,0 1 0,0 0 0,-1-1 0,1 0 0,0 0-1,0 0 1,0 0 0,-1 0 0,1-1 0,0 0 0,-1 0 0,1 0 0,3-3 0,-7 5 19,0 0 0,-1 0 1,1 0-1,0 0 0,0 0 0,0 1 1,0-1-1,0 0 0,-1 0 0,1 0 1,0 0-1,0 0 0,0 0 0,0 0 1,-1 0-1,1 0 0,0 0 1,0 0-1,0 0 0,0-1 0,0 1 1,-1 0-1,1 0 0,0 0 0,0 0 1,0 0-1,0 0 0,0 0 0,0 0 1,-1 0-1,1 0 0,0-1 1,0 1-1,0 0 0,0 0 0,0 0 1,0 0-1,0 0 0,0-1 0,0 1 1,0 0-1,-1 0 0,1 0 0,0 0 1,0 0-1,0-1 0,0 1 0,0 0 1,0 0-1,0 0 0,0 0 1,0 0-1,0-1 0,0 1 0,1 0 1,-1 0-1,0 0 0,0 0 0,0 0 1,0-1-1,0 1 0,0 0 0,0 0 1,0 0-1,0 0 0,1 0 1,-20-3-248,0 1 1,0 1 0,-23 2 0,-10 1 167,-503 18-3410,65 30-385,-190 18 3929,547-54 3304,598-42-523,-154 5-2224,663 13-424,-845 18-2332,-24 6-2749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4:2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163 462 1121,'0'0'4610,"-1"0"-4460,1 0 0,-1 0 0,1 0 0,-1-1 1,1 1-1,-1 0 0,1 0 0,-1 0 0,1 0 1,0 0-1,-1-1 0,1 1 0,-1 0 0,1 0 1,-1-1-1,1 1 0,0 0 0,-1-1 0,1 1 1,-1 0-1,1-1 0,0 1 0,0-1 0,-1 1 1,1-1-1,0 1 0,0 0 0,-1-1 0,1 0 1,-1-5-19,0 1 0,-1-1 0,0 0 1,0 1-1,0-1 0,-1 1 1,0 0-1,0 0 0,0 0 0,-6-6 1,-46-48 1997,19 22-673,30 31-1554,-12-12 2305,14 21-932,3 13-1016,3-8-196,0 1-1,0-1 1,1 0-1,0 0 1,1 0-1,-1 0 1,2-1 0,8 14-1,7 13 243,-4-6-197,-1 2 0,-2 0 0,-1 0 0,-2 1 0,0 0 0,-3 1 0,0 0 0,3 55 1,-10-81-138,2 30 140,-2-35-124,0-1-1,0 1 0,0-1 1,0 1-1,0 0 1,0-1-1,0 1 0,0-1 1,0 1-1,0-1 1,1 1-1,-1-1 1,0 1-1,0 0 0,1-1 1,-1 1-1,0-1 1,1 0-1,-1 1 0,0-1 1,1 1-1,-1-1 1,1 0-1,-1 1 0,1-1 1,-1 0-1,1 1 1,-1-1-1,1 0 1,-1 1-1,1-1 0,-1 0 1,1 0-1,-1 0 1,1 0-1,0 0 0,-1 0 1,1 0-1,-1 0 1,1 0-1,-1 0 1,1 0-1,0 0 0,-1 0 1,1 0-1,0-1 1,2-2-26,0-1 1,-1 0-1,1 1 1,-1-1-1,0 0 1,0 0-1,0-1 1,-1 1 0,1 0-1,0-8 1,3-3 16,14-36 106,-2 0 0,-3-2 0,-1 1 0,-3-2-1,-3 0 1,-2 0 0,-2 0 0,-6-84-1,-11 75 383,11 52-366,0-1 0,0 0 0,1 0 0,-1-18 0,3 30 213,0 30-111,-2 34-22,-2 1-1,-4-1 1,-15 65-1,-65 183-75,75-276-107,7-22-28,1 1 0,1 0 0,0 0 0,0 1 1,-1 26-1,5-42-149,4-26-827,36-61 486,-20 48 243,18-55-1,-18 18 157,-4 0 1,-3-1-1,-3 0 1,-1-89-1,7 41 2586,-18 133-2267,-9 20-112,-2 0 1,-30 49 0,-2 3-19,22-31-61,3 1 1,2 0-1,1 2 0,4 0 1,-10 65-1,10-6-24,2 166 0,11-203-73,0-73-30,0-13-523,0-51-245,20-588-1303,-18 614 2234,-2 28 107,0 1-1,0-1 0,1 1 1,0-1-1,1 1 0,0 0 1,0-1-1,5-9 0,-7 17 270,0 14-315,1 62 32,-19 144 0,2-124 31,-4 104 1,19-150-1049,6 51 0,-1-65-1522,1 0 0,13 41 0,-4-29-5019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0:0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12294,'0'0'1432,"31"3"-130,110 6-568,198-13 0,826-164-1834,-1137 164 982,-20 4 60,0-1 0,0 0 0,0 0 1,-1-1-1,1 0 0,-1 0 0,1-1 0,-1 0 0,0 0 0,13-8 0,-20 10 48,0 1 0,0 0 0,1 0 0,-1 0 0,0-1 0,0 1 0,0 0-1,0 0 1,0 0 0,0-1 0,0 1 0,0 0 0,0 0 0,0-1 0,0 1-1,0 0 1,0 0 0,0-1 0,0 1 0,0 0 0,0 0 0,-1 0 0,1-1-1,0 1 1,0 0 0,0 0 0,0 0 0,0-1 0,0 1 0,-1 0 0,1 0-1,0 0 1,0 0 0,0-1 0,-1 1 0,1 0 0,0 0 0,0 0 0,0 0 0,-1 0-1,1 0 1,0 0 0,0 0 0,0 0 0,-1-1 0,1 1 0,0 0 0,-1 0-1,-15-4-306,-43-1 321,-95 5 1,68 2 10,68-2-30,4-1-18,0 0 0,0 1 0,0 1 1,0 0-1,0 1 0,1 0 0,-1 2 0,0-1 0,1 2 0,-20 8 0,32-13-84,0 1 0,0-1 0,0 1 0,0-1 0,0 1 0,0 0-1,0-1 1,0 1 0,0 0 0,1 0 0,-1 0 0,0 0 0,0-1-1,1 1 1,-1 0 0,1 0 0,-1 0 0,1 0 0,-1 1 0,1-1-1,0 0 1,-1 0 0,1 0 0,0 0 0,0 0 0,0 0-1,0 1 1,0-1 0,0 0 0,0 0 0,0 0 0,0 0 0,0 0-1,1 0 1,-1 1 0,0-1 0,1 0 0,-1 0 0,1 0 0,-1 0-1,1 0 1,0 0 0,-1 0 0,3 1 0,44 25-5590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0:0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12134,'0'0'704,"28"-1"-160,459-5 3535,-375 8-3929,-33 0 18,110-10 0,-154 1-134,-34 6-46,1 1 0,-1 0-1,0 0 1,0-1-1,0 1 1,0-1 0,0 1-1,0-1 1,0 1 0,0-1-1,0 1 1,0-1 0,0 0-1,0 0 1,0 0-1,0 1 1,0-1 0,-1 0-1,1 0 1,0 0 0,-1 0-1,1 0 1,-1 0-1,2-3 1,-23 4-543,-14-1 466,-70 3 78,94-1 8,1 0-1,-1 1 1,1 0-1,0 0 1,0 1-1,0 1 1,-15 7-1,25-11 1,-1 0 1,1 0-1,-1 0 1,1 0-1,0 0 0,-1 1 1,1-1-1,-1 0 1,1 0-1,0 0 0,-1 1 1,1-1-1,0 0 0,-1 0 1,1 1-1,0-1 1,-1 0-1,1 1 0,0-1 1,0 0-1,-1 1 0,1-1 1,0 1-1,0-1 1,0 0-1,-1 1 0,1-1 1,0 1-1,0-1 1,0 0-1,0 1 0,0-1 1,0 1-1,0-1 0,0 1 1,0-1-1,0 1 1,0-1-1,0 0 0,0 1 1,1-1-1,-1 1 0,0-1 1,0 0-1,0 1 1,0-1-1,1 1 0,-1-1 1,0 0-1,1 1 1,-1-1-1,0 0 0,0 1 1,1-1-1,-1 0 0,1 0 1,-1 1-1,0-1 1,1 0-1,-1 0 0,1 0 1,-1 0-1,0 1 0,1-1 1,-1 0-1,1 0 1,30 9-18,-30-8 36,21 2 59,-1 0-1,26 0 0,11 1-3469,-43 1-1663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0:1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1302 67 5699,'-27'-8'749,"18"5"-686,-31-11 253,0 3 0,-1 1-1,-61-6 1,40 12 1490,-103 6 0,133 1-1414,0 1 0,0 2 1,1 1-1,-61 22 0,42-8-5,2 1 0,0 3 0,1 1-1,2 3 1,1 2 0,-53 47 0,77-59-321,0 1 0,1 1 0,1 0 0,2 1 0,0 1 0,1 1 0,1 1 0,1-1 0,2 2 0,0 0 0,2 0-1,1 1 1,-9 51 0,12-45-62,2 0 0,1 1 0,2-1 0,1 0 0,7 42 0,-5-59 5,0 0-1,2 0 1,0 0-1,1 0 1,0-1-1,2 0 0,-1 0 1,2-1-1,0 0 1,1 0-1,0-1 0,17 17 1,-3-9 5,1 0 0,1-2 1,1 0-1,1-2 0,1-1 1,0-1-1,1-2 0,0-1 1,1-1-1,41 8 0,-13-6-16,0-4 0,0-2 0,0-2 0,106-7 0,-123-2-67,0-2 0,-1-1 1,0-3-1,0-1 0,-1-2 1,-1-1-1,70-38 0,-77 34-23,0-1 0,-2-2 0,0-1 0,-1-1 0,-1-1 0,-2-2 0,0-1 0,-2-1 0,24-35 0,-35 42 76,-1-1 1,-1 0 0,-1-1 0,-1 0-1,-1-1 1,-1 0 0,-1 0 0,-1-1-1,-1 1 1,-2-1 0,0 0 0,-2 0-1,0 0 1,-2 0 0,0 0 0,-2 1-1,-9-30 1,7 31 6,-1 0 0,-2 0 0,0 1-1,-1 1 1,-1-1 0,-1 2 0,-2 0-1,1 0 1,-2 1 0,-1 1 0,0 0 0,-1 2-1,-1-1 1,0 2 0,-1 1 0,-1 0 0,-41-20-1,37 23-131,0 1 0,-1 2 0,0 0 0,-1 2 0,0 1 0,0 1 0,0 1 0,0 1 0,-1 1 0,-47 6 0,40 0-663,0 1-1,0 2 0,1 2 1,1 1-1,0 1 1,0 2-1,-54 32 1,-41 38-4540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0:1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1160 3 12374,'0'0'939,"-38"-1"-606,-15 0-138,-198 3 1891,78 20-998,-189 49 0,158-28-697,193-41-396,-32 7 63,42-9-63,0 0 0,-1 0-1,1 0 1,0 1 0,0-1 0,-1 1 0,1-1 0,0 1 0,0-1 0,0 1 0,0 0 0,0-1 0,0 1-1,0 0 1,0 0 0,0 0 0,0 0 0,0 0 0,0 0 0,1 0 0,-1 0 0,0 0 0,0 2-1,8 3-132,32 5 215,0-2-1,1-1 1,75 4 0,-54-6-35,59 6 91,-1 5-1,131 38 1,-249-55-142,-1 0 1,1 0 0,-1 0 0,1 0 0,0 0-1,-1 0 1,1 0 0,-1 0 0,1 1-1,-1-1 1,1 0 0,-1 0 0,1 1-1,-1-1 1,1 0 0,-1 1 0,1-1 0,-1 0-1,0 1 1,1-1 0,-1 1 0,0-1-1,1 0 1,-1 1 0,0-1 0,1 1-1,-1-1 1,0 1 0,0-1 0,0 1 0,1 0-1,-2 0-12,0 0-1,0 0 1,0 0 0,0 0-1,0 0 1,0 0 0,0-1-1,0 1 1,-1 0-1,1-1 1,0 1 0,0-1-1,-1 1 1,1-1 0,0 0-1,-2 1 1,-271 49 228,182-37-58,-112 31-1,161-27-84,43-16-64,-1-1 0,1 0-1,-1 1 1,1-1 0,-1 0 0,1 1 0,-1-1-1,1 1 1,-1-1 0,1 1 0,0-1 0,-1 1 0,1-1-1,0 1 1,-1 0 0,1-1 0,0 1 0,0-1-1,0 1 1,-1 0 0,1-1 0,0 1 0,0 0-1,0 0 1,1 0-3,-1 1 1,1-1-1,0 0 0,0 0 0,-1 0 0,1 0 0,0 0 1,0 0-1,0 0 0,0-1 0,0 1 0,0 0 0,0-1 1,1 1-1,-1 0 0,0-1 0,0 1 0,2-1 0,20 9 45,0-2 1,1 0-1,0-2 0,0 0 0,25 0 0,136 2 352,-136-6-326,474 4-154,-178-5-4547,-229 0-1330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0:1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2357 87 3586,'-281'-57'7927,"165"42"-6550,0 5 0,-1 5 0,-204 19 0,253-6-1119,0 4 1,2 3-1,-1 3 0,2 2 0,1 3 1,0 3-1,2 3 0,1 3 0,-77 53 1,73-38-188,3 2 0,2 3 1,3 2-1,1 3 0,4 2 1,1 3-1,-74 121 1,101-143-79,1 1 1,3 1 0,1 1 0,3 0 0,1 1 0,-12 60 0,23-84 8,1 1 1,1-1-1,1 1 1,1-1-1,0 1 1,2-1-1,0 1 1,1-1-1,1 0 1,1 0-1,1 0 1,1-1-1,1 0 1,0 0 0,1 0-1,20 29 1,-5-19 114,0 0 0,2-2 0,1-1 0,1-1 0,2-2 0,0 0 0,57 31 0,-3-10 15,174 64 0,-121-63-69,1-5 0,214 32 0,-157-47 28,256-1 0,-359-24-42,0-5-1,133-22 1,-161 13-32,0-2 0,-2-3 1,0-2-1,70-36 0,-81 32-32,-2-2 1,-1-2-1,-2-2 0,-1-2 1,81-78-1,-105 89 2,0-1 0,-2-1 0,0-1 0,-2-1 0,-1 0 0,-1-1 1,-1-1-1,-2 0 0,0-1 0,-2 0 0,-2-1 0,8-43 0,-13 42 0,-1 0 1,-1 0-1,-2-1 1,-1 1-1,-1 0 1,-2 0-1,-1 0 0,-2 1 1,0 0-1,-3 0 1,0 1-1,-2 1 1,0-1-1,-3 2 1,0 0-1,-23-28 0,-3 2 32,-3 3-1,-1 1 0,-3 3 1,-2 2-1,-1 2 0,-90-54 1,75 55-27,-1 4 1,-2 3-1,-2 3 1,0 2-1,-2 5 1,-125-26-1,134 39-358,0 3 0,0 2-1,-1 4 1,1 2 0,-1 3 0,1 3 0,0 3 0,-86 23-1,72-7-1655,-114 52 0,-84 57-3978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0:1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258 177 7571,'450'-87'233,"-371"71"343,-12 4 170,-1-4 0,70-25 0,-137 39-695,-9 0-57,-19 1-41,-44 10-581,0 4 1,-115 34 0,54-12-111,-34 4 479,-210 53 2956,376-90-2496,8-1-192,12 0-88,43-6 143,0-2 0,-1-4 0,88-25 0,-61 14 61,243-59 1175,-318 78-1322,-4 1-167,-1 1 1,0-2-1,1 1 1,-1-1-1,0 0 1,0 0-1,-1 0 1,10-7-1,-12 1-2959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0:1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4034,'0'0'4140,"28"-3"-3486,183-24 1776,0 5-1575,53-8-1360,-236 21 123,-28 9 378,0 0 1,1-1-1,-1 1 0,0 0 0,0 0 1,0 0-1,0-1 0,1 1 0,-1 0 1,0 0-1,0-1 0,0 1 0,0 0 1,0 0-1,0-1 0,0 1 0,0 0 0,0 0 1,0-1-1,0 1 0,0 0 0,0 0 1,0-1-1,0 1 0,0 0 0,0-1 1,0 1-1,0 0 0,0 0 0,-1-1 1,1 1-1,0 0 0,0 0 0,0 0 1,0-1-1,0 1 0,-1 0 0,1 0 0,0 0 1,0-1-1,0 1 0,-1 0 0,1 0 1,0 0-1,-1 0 0,-4-3 35,0 0 0,0 1 0,0 0 0,-1 0 0,1 0 0,-1 1 0,-7-2 0,-127-15 1817,-283-2-1,434 31-2023,4-3 153,1-2-1,1 0 1,0 0-1,-1-2 1,1 0 0,20 2-1,111 5-308,-126-10 309,239 0-13,-252-2 1490,-1 0-3453,16-1-8530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0:2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7379,'0'0'4400,"33"0"-2989,617 18-357,-449-18-1510,-385 1-531,-222 31-1,385-27 574,26-1-1265,36 0 507,251-3 2224,-153-2-7925,-124 1 5395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0:2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4882,'0'0'4530,"27"-3"-3905,199-18 999,-171 14-303,90-24 0,-146 31-1319,1 0 0,0 0 0,0 0 1,0 0-1,0 0 0,-1 0 1,1 0-1,0 0 0,0 0 1,0 0-1,0 0 0,0-1 0,0 1 1,-1 0-1,1 0 0,0 0 1,0 0-1,0 0 0,0 0 1,0 0-1,0-1 0,0 1 0,0 0 1,0 0-1,-1 0 0,1 0 1,0 0-1,0-1 0,0 1 1,0 0-1,0 0 0,0 0 0,0 0 1,0-1-1,0 1 0,0 0 1,0 0-1,0 0 0,0 0 1,0 0-1,0-1 0,1 1 0,-1 0 1,0 0-1,0 0 0,0 0 1,0 0-1,0-1 0,0 1 1,0 0-1,0 0 0,0 0 0,1 0 1,-1 0-1,-18-4-96,-29 2-274,-1 2 1,1 2-1,0 2 1,0 3 0,0 1-1,-57 18 1,102-25 358,0-1 1,0 1-1,0 0 0,-1 0 1,1 0-1,0 0 1,0 0-1,1 0 0,-1 0 1,0 1-1,-3 1 1,5-2 10,0-1 1,0 0-1,0 1 1,0-1-1,0 1 1,0-1-1,0 0 1,0 1-1,0-1 1,0 0-1,0 1 1,0-1-1,0 0 1,0 1-1,0-1 1,0 0-1,0 1 1,1-1-1,-1 0 1,0 1 0,0-1-1,0 0 1,1 1-1,-1-1 1,0 0-1,0 0 1,0 1-1,1-1 1,-1 0-1,0 0 1,1 1-1,-1-1 1,0 0-1,1 0 1,-1 0-1,0 0 1,1 0-1,0 1 1,6 2 107,0-1 1,1 0-1,-1 0 0,15 2 1,70 4 287,135-6 0,-114-4-247,-112 1-143,0 0 0,-1 0 0,1 0 1,-1 0-1,1-1 0,-1 1 0,0 0 1,1 0-1,-1-1 0,0 1 0,0 0 1,0-1-1,0 1 0,0 0 0,0 0 1,0-1-1,-1 1 0,1 0 0,0 0 0,-1-1 1,1 1-1,-2-2 0,-13 1-657,1 0-1,-1 1 1,0 0 0,-1 2-1,-15 1 1,-17 0-1060,47-2 1695,0 0 1,-1 0-1,1 0 1,0 0-1,-1 0 0,1 0 1,0 0-1,0 0 1,-1 1-1,1-1 1,0 0-1,0 1 0,-1-1 1,1 1-1,0 0 1,0-1-1,0 1 0,0 0 1,0-1-1,0 1 1,-2 2-1,-1 26 11,4-24 1065,-4-5-4018,-3 0 705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1:24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1352 6611,'0'0'9226,"-21"-23"-7484,-67-67-384,63 60 9,28 36 3186,-18 276-2731,13-197-1532,1 60 112,2-124-322,1 0 0,1 0 1,0 0-1,11 32 1,5 0 6,2-1 0,2-1 1,50 81-1,-67-124-89,0-1-1,1 0 0,-1-1 1,1 1-1,0-1 0,1-1 1,-1 1-1,1-1 0,1-1 1,-1 1-1,0-1 0,1-1 1,0 1-1,0-2 0,0 1 1,18 2-1,11-1 0,-1-2 0,74-4 1,-54-1 21,63-5-61,165-33 1,-51 4-61,224-10-561,782 19 1,-496 109 135,-452-40 298,875 130-1363,-700-95 1375,-311-57 219,163-3-1,-315-15 47,0-1 0,0 0 0,0-1 1,0 1-1,0-1 0,0 0 0,0 0 0,0 0 0,0 0 0,0-1 0,0 1 0,-1-1 0,1 0 0,-1 0 0,1-1 0,-1 1 0,0-1 0,0 1 0,0-1 0,0 0 0,0 0 0,-1-1 0,1 1 0,-1 0 0,0-1 0,0 1 1,0-1-1,-1 0 0,2-5 0,2-8 7,-2 0 1,0 0 0,-1 0-1,-1-1 1,-1-25 0,0 30 23,2-37 77,2 0 0,2 0 0,16-62 0,51-142-154,-72 252-4,56-161-321,7 2 1,94-166 0,196-289-268,-237 422 578,-95 158 1,46-88 109,-62 111-72,-1 0 0,0-1 0,-1 1 0,-1-1 1,0 0-1,-1 0 0,1-23 0,-2 37-27,-1 0-1,0 0 0,0 0 0,0 0 1,0 0-1,0 0 0,1 0 1,-1 0-1,0 0 0,0 0 0,0 0 1,0 0-1,0 0 0,0 0 1,1 0-1,-1 0 0,0-1 0,0 1 1,0 0-1,0 0 0,0 0 1,0 0-1,1 0 0,-1 0 0,0 0 1,0 0-1,0 0 0,0 0 1,0-1-1,0 1 0,0 0 0,5 21-391,-5 2-94,0-1-1,-2 1 1,0-1-1,-2 0 1,0 1-1,-1-1 1,-2-1-1,0 1 1,-1-1-1,-1-1 1,-1 1-1,-1-1 1,-19 27 0,-44 51-4585,-8-5-1675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4:47.4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4970 1249,'0'0'2505,"-9"34"-763,9-32-1174,2-7-518,1-1-1,-1 0 1,1 1 0,0-1-1,0 1 1,0 0-1,1 0 1,7-8 0,1-2-17,8-19-25,-11 20 286,0 0-1,0 0 1,1 1-1,14-14 1,1 1 248,-1-1 1,-1 0 0,25-42-1,18-20 377,-47 61-889,33-56 0,-1-2-2,-34 64-7,35-35 0,-35 40 50,0 0-1,23-35 1,33-45 55,-8 11-159,-24 33 7,3 2-1,1 1 1,62-51 0,-58 54 19,143-144 60,-164 136 49,172-215-116,-140 196 0,-45 58 16,-1 0-1,0-1 1,-2-1-1,0 0 1,15-32-1,-14 25-48,1 1-1,1 1 1,1 0 0,1 1-1,1 1 1,22-20 0,37-48-81,-63 70 134,-2-1 0,12-25 0,17-28 8,-4 22-4,-12 17 8,-2 0 0,30-58 0,-43 73-26,1 0 0,1 2 0,1-1 0,23-24-1,-19 24 18,-1-2-1,25-39 0,-33 48-21,1 0 1,-1 1-1,2 0 0,0 0 0,18-13 1,2-4-8,56-58 91,69-61 101,-131 123-150,0 0-1,31-41 1,-33 37 7,51-49 0,-44 51-58,12-8 275,-1-2 0,-2-2-1,-1-1 1,56-78 0,-51 61-219,-30 40 34,-1 0 1,0-1-1,-1 0 0,15-31 1,-16 13 381,-8 27-430,1 1 0,-1-1 0,1 1-1,1-1 1,3-7 0,25-35 45,53-66 1,-21 32 77,-26 37-119,1 2 0,79-68 0,-105 99 144,0-1 0,-1 0 0,10-18 0,-6 10-127,38-58-6,54-71 5,-71 96-36,12-12 3,-38 56 10,-6 7-1,0 0 0,-1 0 0,1 0 0,-1 0 0,0-1 0,0 1-1,-1-1 1,1 0 0,-1 0 0,0 0 0,0 0 0,1-7 0,9-23 36,-9 32-37,-1-1-1,-1 0 0,1-1 1,-1 1-1,0 0 1,0 0-1,0-1 0,1-7 1,1-4-37,-3 16 15,0 0 0,1-1-1,-1 1 1,0 0-1,0-1 1,0 1-1,1 0 1,-1-1 0,0 1-1,0 0 1,0-1-1,0 1 1,0 0-1,0-1 1,0 1-1,0 0 1,0-1 0,0 1-1,0-1 1,0 1-1,0 0 1,0-1-1,0 1 1,0 0 0,0-1-1,0 1 1,-1 0-1,1-1 1,0 1-1,0 0 1,0-1-1,-1 1 1,1 0 0,0-1-1,0 1 1,-1 0-1,1 0 1,0-1-1,0 1 1,-1 0 0,1 0-1,0 0 1,-1 0-1,1-1 1,0 1-1,-1 0 1,1 0-1,-1 0 1,1 0 0,0 0-1,-1 0 1,1 0-1,0 0 1,-1 0-1,1 0 1,0 0 0,-1 0-1,1 0 1,-1 0-1,1 0 1,0 0-1,-1 1 1,1-1-1,0 0 1,-1 0 0,1 0-1,0 0 1,-1 1-1,-2-1 7,0 1-1,1 0 1,-1-1-1,0 1 1,0 0-1,1 0 1,-1 1-1,1-1 1,-1 0-1,1 1 1,-1 0-1,1-1 1,0 1-1,0 0 1,0 0-1,-3 4 1,-26 44 22,28-43-300,0 0 0,-1-1-1,1 0 1,-2 1 0,1-1 0,-1 0 0,-10 9 0,15-14 183,0-1 0,-1 0 0,1 1 0,0-1 0,0 0 0,-1 1 0,1-1 0,0 0 0,-1 1 0,1-1 0,0 0 0,-1 0 0,1 1 1,0-1-1,-1 0 0,1 0 0,-1 0 0,1 0 0,-1 1 0,1-1 0,0 0 0,-1 0 0,1 0 0,-1 0 0,1 0 0,-1 0 1,1 0-1,0 0 0,-1 0 0,1 0 0,-1-1 0,1 1 0,-1 0 0,1 0 0,0 0 0,-1 0 0,1-1 0,0 1 0,-1 0 0,1 0 1,0-1-1,-1 1 0,1 0 0,0-1 0,-1 1 0,1 0 0,0-1 0,0 1 0,-1 0 0,1-1 0,-1-24-4316,3 6 2741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2:45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10453,'0'0'1310,"1"25"619,-1-1-1434,-1-9-251,1-1 1,0 0-1,1 1 0,1-1 0,0 0 0,1 1 0,1-2 1,0 1-1,10 24 0,24 38 466,4-2-1,2-1 1,71 87 0,-107-151-632,28 32 2,-34-39-44,0 0 1,0 0 0,0 0 0,1 0-1,-1 0 1,1-1 0,-1 1 0,1-1 0,0 0-1,0 0 1,-1 0 0,1 0 0,0 0-1,5 0 1,-7-1 43,1-1 0,0 1 0,0-1 0,0 1 0,-1-1 0,1 1 0,0-1-1,-1 0 1,1 0 0,-1 0 0,1 0 0,-1 0 0,1 0 0,-1-1 0,0 1 0,1 0 0,1-4 0,20-31 468,-14 21-448,34-53-37,287-466-2247,-305 484 344,-17 17-3828,-7 17-5174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3:0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9700,'0'0'6908,"10"-5"-5844,30-18-184,-30 18-189,-9 5-627,0-1 0,-1 1 0,1 0 0,0 0 0,0 0-1,-1 0 1,1 0 0,0 0 0,0 0 0,0 0-1,-1 0 1,1 0 0,0 0 0,0 1 0,-1-1-1,1 0 1,0 1 0,-1-1 0,1 0 0,0 1-1,-1-1 1,1 1 0,0 0 0,7 14 48,0 1 0,-1 0 0,-1 0 0,-1 1 0,0 0 0,-1 0 0,1 21 0,7 18 126,44 128 365,-36-130-479,-3 2 1,-2 0 0,11 85 0,-21-47-15,-6-66-56,2-1 1,1 1-1,1-1 0,1 1 1,1-1-1,17 46 0,-21-70-43,0 0-1,1 0 1,-1 0-1,1-1 0,0 1 1,0 0-1,0-1 1,0 1-1,1-1 0,-1 0 1,0 0-1,1 0 1,0 0-1,-1 0 0,1 0 1,0-1-1,0 0 1,6 3-1,0-2 11,0-1 0,0 0 0,0-1 0,1 1 0,11-3 0,11 2-88,688-3-238,1580 30-140,-1177 41 493,-191-9 197,-398-22-410,-532-37 164,487 20-99,-454-19 73,1-2 1,-1-1 0,1-2 0,-1-1 0,0-2-1,0-2 1,-1-1 0,0-1 0,-1-2 0,34-19-1,-29 12 47,91-55-28,-114 64 17,0-1 0,0 0 1,-1-1-1,-1-1 0,23-29 0,-31 36 24,18-25 129,37-65 1,-54 84-154,-1-1 1,0 1 0,0-1 0,-1 1 0,-1-1-1,0-1 1,-1 1 0,0-25 0,-11-225 179,2 140-23,17-235-1,15 241-21,-2 8 120,-22 102-308,0-1 0,0 1-1,-1-1 1,0 1 0,0-1 0,-2-8 0,-2 16-228,1 0 1,-1 1 0,0-1 0,1 1 0,-1-1 0,1 1 0,-1 0 0,0 1 0,1-1 0,-1 0 0,1 1-1,-5 1 1,-33 17-3272,-4 16-2254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3:2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11 2801,'0'0'10803,"24"1"-5543,-5 1-5107,20 7-105,-1-2 0,79 4 1,84-11-176,-90-1-169,122-7-1179,-423 0-2636,-407 18 1622,544-10 5538,58 0-2251,893 3 3177,-753-14-4138,-129 9 168,-15 1-71,-13-1 83,-22 0 54,-655 31-554,729-23 1349,40 0-737,251-6 127,-330 0-157,-29 0 130,-61 0-293,89 0 51,-2 0-96,2 0-23,-1 0 0,1 1 0,-1-1 0,1 0 0,-1 0 0,1 0-1,-1 0 1,1 0 0,-1 0 0,1 0 0,-1 0 0,1 0 0,-1-1 0,1 1 0,-1 0-1,1 0 1,-1 0 0,1 0 0,-1-1 0,1 1 0,-1 0 0,1-1 0,0 1 0,-1 0-1,1-1 1,0 1 0,-1 0 0,1-1 0,0 1 0,-1-1 0,1 1 0,0 0-1,0-1 1,-1 1 0,1-1 0,0 1 0,0-1 0,0 0 0,0-27-3686,0 6 459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3:2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2897,'0'0'2919,"28"1"-2044,223 8 3204,-235-9-4176,42 2 2384,-54-2-1004,-34 1-938,-469-1 287,835 7 163,-214 1 347,-122-8-832,0 7-400,-1-1-1,1 1 1,-2-1 0,1 1 0,-1-1 0,-2 7 0,2-7-474,0 0 0,0 0 0,1 0 0,0 0 0,0 0 0,0 7 1,1 5-2594,0 2-812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3:2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19 4578,'0'0'5552,"-22"5"-4098,-12 5-838,-75 16 2140,91-20 601,30-1-2257,44 1-1322,-46-6 557,450 9 238,-270-12-553,-171 3 25,-18 0-18,-6 0 7,-59-4-101,1-2-1,-65-16 1,-45-5-387,-80 3-42,386 29 711,0 5 0,202 42 0,-297-42-131,-25-7-1,1 1-1,-1-2 0,21 3 1,-33-5-48,-43 0-606,40-1 438,1 1 1,0 0-1,-1-1 1,1 1-1,0-1 0,0 0 1,-1 1-1,1-1 1,0 0-1,0 0 1,0 1-1,0-1 1,0 0-1,0 0 1,0 0-1,0 0 1,0-1-1,1 1 1,-1 0-1,0-2 1,-16-31-6073,12 23 2333,-2 0-1071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3:2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 1489,'0'0'10098,"6"0"-9525,289 0 676,-310 0-774,-301 0 21,315 0-240,7 0 318,27 0-224,29 0 32,63-7 1,-169 88-10113,25-42 3599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3:2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1 224,'0'0'64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3:3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4722,'0'0'5163,"-26"1"-3920,-82 4-171,100-5-870,0 1 0,0 0-1,0 1 1,0-1 0,1 2 0,-1-1-1,-10 6 1,15-7 299,-1 1 0,1-1-1,0 0 1,-1 0 0,0 0 0,1 0 0,-1 0-1,0-1 1,-4 1 0,8-1-495,1 1-1,-1 0 1,0 0 0,0 0 0,1 0-1,-1-1 1,0 1 0,1 0-1,-1 0 1,1 0 0,-1-1 0,1 1-1,0 0 1,-1-1 0,1 1-1,0-1 1,-1 1 0,1-1 0,0 1-1,1 0 1,14 5-9,1-1-1,-1-1 1,1 0-1,0-2 1,27 2-1,94-4-321,-64-2-95,28 3-554,0-5-1,161-26 0,-103 1 981,-190 24-1920,-28 3 2008,-25 0 73,29 0 19,-74 7 0,102 0-148,0 1 0,1 1-1,-41 17 1,26-9 73,40-15-105,0 0 0,0 0 0,0 0 0,0 0 0,1 0 0,-1 0 0,0 0 0,0 0 1,0 0-1,0 0 0,0 0 0,1 0 0,-1 0 0,0 0 0,0 0 0,0 0 1,0 0-1,0 0 0,1 0 0,-1 0 0,0 0 0,0 0 0,0 0 0,0 0 1,0 0-1,0 1 0,1-1 0,-1 0 0,0 0 0,0 0 0,0 0 0,0 0 0,0 0 1,0 0-1,0 1 0,0-1 0,0 0 0,0 0 0,0 0 0,1 0 0,-1 0 1,0 0-1,0 1 0,0-1 0,0 0 0,0 0 0,0 0 0,0 0 0,0 0 1,0 1-1,0-1 0,0 0 0,-1 0 0,1 0 0,0 0 0,0 0 0,0 1 0,0-1 1,0 0-1,0 0 0,0 0 0,0 0 0,0 0 0,0 0 0,0 1 0,-1-1 1,26 7 74,29 4-84,21-4-790,150-7 0,-146-2-4873,-238 2 6195,52 0-3536,80 0-85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3:38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18 161 6499,'2'-3'10331,"12"-8"-8945,184-34-748,-125 31-854,92-29 0,-136 35 156,-23 7 58,1 0 0,-1-1 1,0 0-1,1 0 0,-1 0 0,0-1 0,0 1 0,-1-2 0,1 1 1,10-8-1,-65 8-302,-80 7 401,1 6 1,-141 30 0,269-40-100,1 0 1,-1 0-1,0 0 0,0 0 0,0 0 0,1 0 1,-1 0-1,0 1 0,0-1 0,0 0 1,0 0-1,0 0 0,1 0 0,-1 1 1,0-1-1,0 0 0,0 0 0,0 0 1,0 1-1,0-1 0,0 0 0,0 0 0,0 0 1,0 1-1,1-1 0,-1 0 0,0 0 1,0 0-1,0 1 0,0-1 0,-1 0 1,1 0-1,0 0 0,0 1 0,0-1 1,0 0-1,0 0 0,0 0 0,0 1 1,0-1-1,0 0 0,0 0 0,-1 0 0,1 1 1,0-1-1,0 0 0,0 0 0,0 0 1,0 0-1,-1 0 0,1 1 0,0-1 1,0 0-1,0 0 0,-1 0 0,1 0 1,0 0-1,0 0 0,0 0 0,-1 0 0,22 9-34,72 4 4,1-5 1,1-3 0,95-8-1,-38 1-1195,-128 5 74,-24-2 972,0-1 0,1 1 1,-1-1-1,0 1 1,0-1-1,0 1 0,1 0 1,-1-1-1,0 1 0,0-1 1,0 1-1,0 0 1,0-1-1,0 1 0,0-1 1,0 1-1,0 0 0,0-1 1,0 1-1,-1-1 1,1 1-1,0 0 0,0-1 1,-1 1-1,1-1 1,0 1-1,0-1 0,-1 1 1,1-1-1,-1 1 0,1-1 1,0 1-1,-1-1 1,0 1-1,-7 9-2919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3:4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1521,'0'0'560,"180"38"-768,-143-33-160,-2-5-561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4:48.1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 70 1072,'0'0'7337,"0"-5"-6296,1 0-720,-1-12 2525,-4 18-1488,-5 12-782,9-12-609,-1 1 1,0-1-1,1 0 1,-1 0 0,0 1-1,1-1 1,0 0-1,-1 1 1,1-1-1,0 0 1,-1 1 0,1-1-1,0 0 1,0 1-1,0-1 1,0 1-1,1-1 1,-1 0 0,0 1-1,0-1 1,1 0-1,-1 1 1,1-1-1,-1 0 1,2 2 0,-1-2 0,0 0 1,0-1 0,0 1-1,0 0 1,0-1 0,0 1 0,1-1-1,-1 1 1,0-1 0,0 0 0,1 1-1,-1-1 1,0 0 0,0 0-1,1 0 1,-1 0 0,0 0 0,0 0-1,1 0 1,-1 0 0,0-1-1,0 1 1,1 0 0,-1-1 0,0 1-1,0-1 1,0 1 0,2-2 0,-1-1 75,0 0 0,0 0 0,-1-1 0,1 1 0,-1-1 0,0 1 0,0-1 0,0 1 1,0-1-1,-1 0 0,0 1 0,1-1 0,-1 0 0,-1-5 0,-34 11 877,28 1-856,0 0 0,0 1 0,1 0 0,-1 0 0,1 0 0,-9 8-1,12-10-63,0 0-1,1 1 0,-1-1 0,1 1 1,0-1-1,-1 1 0,1 0 0,0 0 1,0 0-1,1 0 0,-1 1 0,1-1 1,0 0-1,0 1 0,0-1 0,-1 5 0,3-8-11,0 1-1,0 0 0,0-1 0,0 1 1,0-1-1,0 1 0,0-1 0,0 1 1,0-1-1,0 1 0,0-1 0,1 0 1,-1 0-1,0 0 0,0 0 0,0 0 0,0 0 1,1 0-1,1 0 0,32-1 9,-31 1-9,5-2 5,1 0 0,-1 0 0,0-1 0,0 0 0,-1-1 0,1 0 1,0 0-1,-1-1 0,0 0 0,0 0 0,-1-1 0,0 0 0,0 0 0,0-1 0,0 0 1,-1 0-1,0 0 0,8-15 0,-14 21 14,1 0 0,-1 1 0,0-1 0,1 0 0,-1 1 1,0-1-1,0 0 0,0 1 0,0-1 0,0 0 0,0 1 0,0-1 0,0 0 0,0 1 0,0-1 0,0 0 1,0 0-1,0 1 0,0-1 0,-1 0 0,1 1 0,0-1 0,-1 0 0,1 1 0,0-1 0,-1 1 1,1-1-1,-1 1 0,1-1 0,-1 1 0,1-1 0,-1 1 0,1-1 0,-1 1 0,1-1 0,-1 1 0,0 0 1,1-1-1,-1 1 0,0 0 0,1 0 0,-1 0 0,0-1 0,1 1 0,-1 0 0,0 0 0,1 0 1,-1 0-1,0 0 0,0 0 0,1 0 0,-1 0 0,-1 1 0,1-1-16,0 0-1,-1 0 0,1 0 1,0 1-1,0-1 1,-1 0-1,1 1 0,0-1 1,0 1-1,0-1 1,-1 1-1,1 0 0,0-1 1,0 1-1,0 0 1,0 0-1,0 0 0,0 0 1,1 0-1,-1 0 1,0 0-1,0 0 1,1 0-1,-1 0 0,0 0 1,1 1-1,-1-1 1,1 0-1,0 0 0,-1 1 1,1-1-1,0 2 1,0-2 5,0 0 1,-1 1-1,1-1 1,0 0-1,0 0 1,1 1-1,-1-1 1,0 0-1,0 0 1,1 0-1,-1 1 1,0-1-1,1 0 1,-1 0-1,1 0 1,1 2-1,21 1-2316,-33 11-1274,-18 11 1052,-11 10-2316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3:4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4514,'0'0'8017,"-17"0"-6894,-51 2-330,47 1-138,23 0-267,18 2-327,133-1-292,10 2-293,-32 4 96,57 8-518,-334-24 1125,72-4-158,-34-5-16,-120 0 1,227 15 55,24 5 137,61 5-268,0-4 0,115-7 1,54 3 46,-152-1 255,-100-1-64,-17 0-647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3:4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42 4738,'0'0'5539,"-6"-6"-4675,1 1-575,4 3-173,-1-1 0,0 1-1,0 0 1,0 0 0,0 0 0,0 0-1,0 0 1,-1 0 0,1 0-1,0 1 1,-1 0 0,0-1-1,1 1 1,-1 0 0,0 0-1,0 0 1,-4 0 0,6 5 559,9 6-379,15 7-189,15-4-173,1-1 0,0-2 0,0-2 1,51 5-1,-33-5-43,15 6 43,-42-8-57,-1 0 0,55 2 0,-84-8 73,-8 1 52,-1-1 0,1 1 1,-1-1-1,1-1 0,-1 0 1,1 0-1,-12-3 0,-3 0 4,-84-8 513,-150 2-1,256 10-296,32-3-233,59 1-25,166-14 131,-29-20 206,-227 36-322,0 0 0,0 0 0,0 0 1,0 0-1,0 0 0,0 0 0,0-1 0,0 1 0,0 0 0,0 0 0,0 0 0,0 0 0,0 0 0,0 0 0,0 0 0,0-1 0,0 1 0,0 0 0,0 0 0,0 0 0,0 0 0,0 0 0,0 0 0,0-1 0,0 1 0,0 0 1,0 0-1,0 0 0,0 0 0,0 0 0,0 0 0,1 0 0,-1 0 0,0 0 0,0-1 0,0 1 0,0 0 0,0 0 0,0 0 0,0 0 0,0 0 0,1 0 0,-1 0 0,0 0 0,0 0 0,0 0 0,0 0 0,0 0 0,0 0 1,1 0-1,-1 0 0,0 0 0,0 0 0,0 0 0,0 0 0,0 0 0,0 0 0,1 0 0,-2 0-202,1 1 0,-1-1 0,1 0-1,0 0 1,-1 1 0,1-1 0,0 0 0,-1 1 0,1-1 0,0 0 0,-1 1-1,1-1 1,0 0 0,0 1 0,-1-1 0,1 1 0,0-1 0,0 0 0,0 1-1,-1-1 1,1 1 0,0-1 0,0 1 0,0-1 0,0 1 0,0-1 0,0 0-1,0 1 1,0-1 0,0 1 0,0-1 0,0 1 0,1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3:5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7347,'0'0'5891,"-6"0"-4392,8 0-245,32 2-945,0 1-1,34 8 0,45 5 37,250-16 205,-318-2-478,1-3 0,60-14 0,-150 13-131,-116 7-721,-193 24 0,270-15 448,32-4-36,-69 15 0,229-17 512,492-9 1449,-601 5-1620,-6 0-95,-161 0-2658,166 0 2278,30 0-4209,42 0 560,-51 0 936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3:5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5 141 4178,'0'0'7163,"-4"0"-6413,9 0-654,654-29 1774,-610 24-1860,47-8 20,-87 11-30,0 0 0,0 0 0,-1-1 0,1-1 0,-1 1 0,0-1 0,15-10 0,-22 13-16,0 0 0,1 1-1,-1-1 1,0 0 0,0 0-1,0 0 1,0 0 0,0 0 0,-1 0-1,1 0 1,0 0 0,0 0 0,-1-1-1,1 1 1,0 0 0,-1 0 0,0-1-1,1 1 1,-1 0 0,0-1-1,1 1 1,-1 0 0,0-1 0,0 1-1,0 0 1,0-1 0,0 1 0,-1-2-1,0 1-14,0 1 0,0 0 0,1-1 0,-1 1 0,0 0-1,-1 0 1,1 0 0,0-1 0,0 1 0,0 1 0,-1-1 0,1 0-1,-1 0 1,1 0 0,0 1 0,-1-1 0,1 1 0,-1-1 0,1 1-1,-1-1 1,0 1 0,1 0 0,-3 0 0,-257-5-1251,151 7 1225,-12 5 1879,122-6-1799,0 0 0,1-1 0,-1 1 0,0 0 0,0-1 0,0 1 0,1-1-1,-1 1 1,0-1 0,1 1 0,-1-1 0,0 1 0,1-1 0,-1 1 0,1-1 0,-1 1 0,1-1 0,-1 0 0,1 1 0,-1-1 0,1 0 0,-1 1 0,1-1 0,-1 0 0,1 0 0,0 1 0,0-1 0,49 9 227,-1-2-1,1-1 1,97-4 0,-114-2-17,160 0 232,-251 3-1606,-1 3 0,1 2 1,-111 31-1,151-32 1257,16-2-48,28 1-31,47-3-47,-30-3-97,12 0-980,-19 0-4247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3:5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87 101 1072,'0'0'3303,"-2"-4"-2694,0 1-543,-1-4 708,-1 0 1,0 0-1,0 0 1,-1 1-1,0-1 1,0 1-1,-1 0 0,0 1 1,0-1-1,-7-5 1,99 8-506,68 14-205,-154-11-144,-2 0-293,-257 0-3784,382 1 4268,294-12 891,-417 11-1030,-1 0 0,1 0 0,0 0 0,0-1 0,0 1-1,0 0 1,0 0 0,0 0 0,0 0 0,0 0 0,0 0 0,0 0 0,0 0 0,0 0 0,0 0 0,0-1 0,0 1 0,0 0 0,0 0 0,1 0 0,-1 0 0,0 0 0,0 0 0,0 0 0,0 0 0,0 0-1,0 0 1,0 0 0,0 0 0,0-1 0,0 1 0,0 0 0,0 0 0,0 0 0,0 0 0,0 0 0,1 0 0,-1 0 0,0 0 0,0 0 0,0 0 0,0 0 0,0 0 0,0 0 0,0 0 0,0 0 0,0 0 0,0 0-1,0 0 1,1 0 0,-1 0 0,-13-4-1082,-18-3-496,-5 5-446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4:0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63 153 2257,'0'0'5250,"-10"-6"-3881,-31-21 194,40 26-1364,0 0-1,0 0 1,0 0-1,0-1 1,0 1-1,0-1 1,1 1-1,-1 0 0,0-1 1,1 1-1,-1-1 1,1 0-1,-1 1 1,1-1-1,0 1 1,0-1-1,-1 0 1,1 1-1,0-1 0,1 1 1,-1-1-1,0 0 1,0 1-1,1-1 1,-1 1-1,1-1 1,-1 1-1,1-1 0,0 1 1,-1-1-1,1 1 1,0-1-1,0 1 1,0 0-1,0 0 1,0 0-1,1-1 1,1 0-1,6-5-91,0 1 0,1 1 0,0 0 0,0 0-1,0 1 1,1 0 0,-1 0 0,1 2 0,20-4 0,12 1-73,50 0 0,-79 5 14,9-1-47,90-3-208,177 17-1,-270-8-418,-20-5 603,0 0 1,0 0-1,1 0 0,-1 0 1,0 0-1,0 0 1,0 0-1,0 0 0,0 0 1,0 0-1,0 0 0,0 0 1,0 0-1,0 0 0,0 0 1,1 1-1,-1-1 0,0 0 1,0 0-1,0 0 0,0 0 1,0 0-1,0 0 1,0 0-1,0 0 0,0 0 1,0 1-1,0-1 0,0 0 1,0 0-1,0 0 0,0 0 1,0 0-1,0 0 0,0 0 1,0 0-1,0 0 0,0 1 1,0-1-1,0 0 1,0 0-1,0 0 0,0 0 1,0 0-1,-1 0 0,1 0 1,0 0-1,0 0 0,0 0 1,0 0-1,0 1 0,0-1 1,0 0-1,0 0 1,0 0-1,0 0 0,0 0 1,-1 0-1,1 0 0,0 0 1,0 0-1,0 0 0,0 0 1,0 0-1,0 0 0,0 0 1,0 0-1,-1 0 0,-31 7-2682,26-5 2658,-61 10-2928,-16 6-760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4:0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37 155 5699,'0'0'7000,"-2"-6"-6381,-1-6-1215,3 10 890,0-1 0,-1 1 0,0-1 1,1 0-1,-1 1 0,0-1 0,0 1 0,-1 0 0,1-1 0,0 1 1,-1 0-1,1 0 0,-1 0 0,0 0 0,0 0 0,0 0 1,0 0-1,0 1 0,0-1 0,-4-1 0,21-1 567,16 4-991,658 27-1823,-545-26-1734,-155-16 3599,2 8 91,-1 1-1,1-1 1,-1 2 0,0-1-1,-1 1 1,1 1-1,-1 0 1,0 0-1,-12-2 1,-111-15-432,78 14-179,-46-4-451,-139 5-1,211 6 1442,28 0 245,6 0-256,256 22-340,-121-6 701,-4-15 527,-134-1-1104,-1-1-162,0 1 1,0-1-1,0 1 0,0-1 0,1 1 1,-1-1-1,0 1 0,0-1 0,0 0 1,0 1-1,0-1 0,-1 1 0,1-1 1,0 1-1,0-1 0,0 1 0,0-1 1,0 1-1,-1-1 0,1 1 0,0-1 1,-1 1-1,1-1 0,0 1 0,-1-1 1,1 1-1,0 0 0,-1-1 0,1 1 0,-1-1 1,1 1-1,-1 0 0,1 0 0,-1-1 1,1 1-1,-1 0 0,1 0 0,-1 0 1,1-1-1,-1 1 0,1 0 0,-1 0 1,0 0-1,1 0 0,-1 0 0,1 0 1,-1 0-1,1 0 0,-2 1 0,-11-2-6445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4:0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65 8388,'0'0'7726,"5"7"-6971,-5-7-753,6 7 183,-1-1 1,1 0 0,0 0-1,0 0 1,1 0 0,0-1-1,0 0 1,0-1 0,1 0 0,-1 0-1,1 0 1,0-1 0,12 3-1,40 1-355,0-3-1,86-6 0,-40-1-18,-104 3-36,-5-28-1821,0 25 1984,0 0 0,1 1 0,-1-1-1,0 0 1,0 1 0,-1 0 0,1 0 0,0 0 0,-1 0-1,1 1 1,-8-3 0,-50-13-292,32 10 302,24 6 47,-50-16 441,-1 2 0,0 3 1,-1 2-1,-82-3 1,138 13-251,5 0-228,509 13-1492,-441-12 1456,15 0-47,-27-3-5550,-74-10-263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4:0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3009,'0'0'3594,"0"-6"-4222,4-19 7141,59 15-6310,-62 10-117,5-10-30,-6 8-564,-14 1 338,-13-2 829,26-4 199,11-6-510,-8 12-233,0 0 1,0-1 0,0 1-1,1 0 1,-1 0-1,0 0 1,1 0 0,-1 1-1,0-1 1,1 1 0,-1-1-1,1 1 1,-1 0-1,1 0 1,-1 0 0,5 1-1,1-1 569,-2-1-668,-1 0 1,1 0-1,-1 1 1,1 0-1,-1 0 1,10 2-1,-3-1-27,-12-1 88,-46 0-765,-7 0 963,52 0 56,19 0-558,436 18 102,-453-18 79,-16 0-530,-175-13 598,-6 0 28,196 13-45,7 10-2355,31 35-2695,-15-20 859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4:0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1217,'0'0'4578,"6"144"-4322,-6-92 2449,0-6-2625,0-5-80,-14 3-96,-6-8-416,3 3-737,-1-11-1520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4:49.7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5811,'0'0'989,"21"4"-1109,68 16-189,-83-19 300,0 1 0,0-1 1,0 2-1,-1-1 0,1 1 0,-1-1 0,0 2 1,0-1-1,10 8 0,-13-9 32,1 1 0,0-1-1,0 0 1,0 0 0,0 0 0,0-1-1,0 1 1,1-1 0,-1 1 0,6 0 0,-7-2 1,-1 0 1,0 1-1,0-1 1,0 0-1,0 1 1,0-1-1,0 0 1,0 1-1,0-1 1,0 1-1,0-1 1,-1 1-1,1 0 1,0-1-1,0 1 1,0 0-1,-1 0 1,1 0-1,0 0 1,-1-1-1,1 2 1,-1 26 919,-42 66 2121,33-65-2583,5-16-260,0 1 0,1-1 1,1 1-1,-2 23 0,15-37-440,-9 1 227,0-1 0,1 0-1,-1 1 1,0-1 0,1 0 0,-1 0-1,0-1 1,1 1 0,-1 0-1,0-1 1,0 0 0,1 1-1,2-2 1,-5 1 38,0 0-1,0 0 1,0 0 0,-1 0-1,1 0 1,0 0 0,0 0 0,-1 0-1,1 0 1,0 0 0,-1 0-1,1 1 1,-1-1 0,1 0-1,-1 0 1,1 0 0,-1 1-1,1-1 1,-1 0 0,0 1-1,0-1 1,1 0 0,-1 1-1,0-1 1,0 1 0,0-1-1,0 1 1,-1-1 0,-1 0 45,0 1 0,0-1 0,0 1 0,0 0 1,0 0-1,0 0 0,0 0 0,0 0 0,-6 2 1,5-1-31,-1 0 1,0 0 0,0 1 0,1-1 0,-1 1 0,1 0 0,0 1 0,-1-1 0,1 1 0,0 0 0,1 0-1,-1 0 1,-5 6 0,8-8-77,1-1 0,-1 1 0,1 0 1,-1-1-1,1 1 0,-1 0 0,1-1 0,0 1 0,-1 0 0,1-1 0,0 1 0,0 0 0,-1 0 0,1-1 1,0 1-1,0 0 0,0 0 0,0-1 0,0 1 0,0 0 0,0 0 0,0-1 0,1 1 0,-1 0 0,0 0 1,0-1-1,1 1 0,0 1 0,-1-1-1,1-1 1,0 1-1,1-1 1,-1 1 0,0-1-1,0 1 1,0-1-1,0 0 1,0 0-1,0 0 1,0 1-1,1-1 1,-1 0 0,0 0-1,0-1 1,2 1-1,1-1-65,0 1 1,0-1-1,0 0 0,0 0 1,0 0-1,0-1 0,-1 0 0,1 1 1,0-1-1,5-4 0,-4 0-6,-1 0 1,1 0-1,-1-1 0,0 1 1,0-1-1,-1 0 0,1 0 1,-2 0-1,1-1 0,-1 1 0,0-1 1,-1 1-1,0-1 0,0 1 1,0-11-1,-5 16 259,0 1 0,0 1 0,-1-1 1,1 0-1,0 1 0,0 0 0,-1 0 0,-5 1 1,6-1-18,1 1-103,-1 0 0,1 0-1,0 0 1,0 0 0,0 0-1,0 1 1,1-1 0,-1 1-1,0 0 1,1 0-1,-1 0 1,1 0 0,-1 0-1,1 1 1,0-1 0,0 1-1,0-1 1,1 1 0,-1 0-1,0 0 1,1 0 0,-2 4-1,-3 7-51,0 1 0,1 0-1,-5 20 1,4 4-14,5-38-11,1 0-1,0 0 0,0 0 1,-1 0-1,1 0 0,0 0 0,0 0 1,0 0-1,0 0 0,0 0 1,0 0-1,0 1 0,0-1 0,1 0 1,-1 0-1,0 0 0,1 0 1,-1 0-1,0 0 0,1 0 0,-1 0 1,1 0-1,0-1 0,-1 1 0,1 0 1,0 0-1,-1 0 0,1-1 1,0 1-1,1 1 0,4-2-23,0 0-1,-1-1 1,1 1 0,-1-1-1,1 0 1,-1-1-1,0 1 1,1-1 0,-1 0-1,0-1 1,0 1 0,0-1-1,0 0 1,-1 0-1,1 0 1,-1-1 0,0 1-1,0-1 1,0 0-1,0-1 1,-1 1 0,1-1-1,-1 1 1,-1-1-1,1 0 1,0 0 0,-1 0-1,2-9 1,-3 12 95,0 0 0,0 0 0,-1 0 1,1 0-1,-1-1 0,1 1 0,-1 0 0,0 0 1,0-1-1,0 1 0,0 0 0,-1 0 0,0-4 1,0 5 3,1 0 1,-1 0 0,0 0-1,0 0 1,0 0 0,0 1-1,0-1 1,0 0 0,0 1-1,0-1 1,0 0 0,0 1-1,-1-1 1,1 1 0,0 0 0,0-1-1,0 1 1,-1 0 0,1 0-1,0 0 1,0 0 0,-1 0-1,1 0 1,-2 0 0,-3 0 16,1 1 1,-1-1-1,0 1 0,1 0 1,-1 0-1,1 1 1,-1-1-1,1 1 1,0 0-1,-9 5 0,12-5-77,-1 0 0,1-1 0,0 1 0,-1 0 0,1 1-1,0-1 1,0 0 0,0 1 0,1-1 0,-1 1-1,0-1 1,1 1 0,0 0 0,0-1 0,0 1 0,0 0-1,0 0 1,0 0 0,1 0 0,-1 0 0,1 0 0,0 4-1,42-10-470,-32-2 264,0 0-1,-1-1 0,0 0 1,0-1-1,0 0 1,-1 0-1,0-1 1,9-11-1,10-9-1003,27-23-2742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4:1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26 106 2417,'0'0'10616,"-5"-3"-9584,-14-10-165,19 13-854,0 0 0,0 0 0,0 0 0,0 0 0,-1 0 0,1 0 0,0 0 0,0-1 0,0 1 0,0 0 0,0 0 0,0 0 0,0 0 0,0 0 0,0-1 0,-1 1-1,1 0 1,0 0 0,0 0 0,0 0 0,0-1 0,0 1 0,0 0 0,0 0 0,0 0 0,0 0 0,0 0 0,0-1 0,0 1 0,0 0 0,0 0 0,0 0 0,0 0 0,1-1 0,-1 1 0,0 0 0,0 0 0,0 0 0,0 0 0,0 0-1,0-1 1,0 1 0,0 0 0,1 0 0,-1 0 0,0 0 0,0 0 0,0 0 0,0 0 0,0 0 0,0-1 0,1 1 0,-1 0 0,0 0 0,0 0 0,0 0 0,0 0 0,1 0 0,-1 0 0,0 0 0,0 0 0,0 0 0,0 0 0,1 0-1,-1 0 1,14-2 173,274-1 980,-148 5-1038,261-2-411,-569-1-395,-438 16 1748,556-6 227,121 9-1081,61-2-13,1-6 0,144-7 0,-179-3-188,-81 0-14,0 0 0,0-1 0,0-1 0,0-1 0,0 0 0,-1-1 0,1-1 0,-1 0 1,26-14-1,-39 17-44,-3 2-24,-59-4-1325,51 3 593,-1-1 0,0 0-1,1-1 1,-1 0-1,1 0 1,0-1 0,0 0-1,0 0 1,1-1-1,-1 0 1,1 0 0,-12-13-1,-23-25-3805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4:1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10 48,'0'0'2316,"-6"0"-1785,-143 0 5498,173 3-5687,218 25-708,-177-27 580,-39-2-50,-21 1-97,-7 0-21,-38-1 718,0-3-1,0-1 1,1-2-1,-55-16 1,109 25-644,1-1 0,0 0-1,-1-1 1,20-3 0,13 1-100,75 18-2758,-122-6-2259,-1 0 2186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4:13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6019,'0'0'3732,"14"2"-3286,87 6 90,200-7 0,-231-10 204,1-3 0,105-33 0,-62 15-225,-63 18-340,77-23 338,-121 31-494,-25 3-166,-89 0-188,0 5 0,0 4 1,-118 25-1,180-23 213,-42 10-327,-101 37 1,195-58 505,0 0 0,1 0 1,-1 1-1,0 0 0,0 0 0,9 2 1,13 0 96,197-5 1315,-64 1-4312,-163 2 2673,-1 0 1,1 0 0,0 0 0,0 1-1,0-1 1,-1 0 0,1 1 0,0-1 0,0 1-1,0 0 1,0-1 0,0 1 0,0 0 0,0 0-1,0-1 1,0 1 0,0 0 0,1 0-1,-1 0 1,0 0 0,1 0 0,-1 0 0,0 0-1,1 1 1,-1-1 0,1 0 0,-1 1 0,-5 10-2868,1-4-575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4:1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 2289,'0'0'10829,"-5"-2"-9711,-13-3-220,23 3 753,42 4 23,49 7-1007,225 12-531,70-21-1011,-407-1 737,0-1 0,0-1 0,-20-5 0,-30-5-164,-186 4-459,215 9 466,93 13-692,86-13 1427,-142 0-427,28 23-3644,-25-18-198,-5-24-1461,2 10 3442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4:1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3682,'0'0'896,"-52"3"-896,41 4 0,5 4-272,0-6-624,6 0-1041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4:1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18 1121,'-51'28'1611,"41"-22"-330,18-17 4861,12 4-4349,24 0-2712,-35 6 1461,80-2-549,-58 2 82,-26 1 50,-9-1 82,-229-12 537,233 13-677,16 0 141,110 1-113,262-9 202,-337 7-1479,-51 8-2017,0 19 460,0 11-3267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4:1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3874,'0'0'9268,"34"-3"-8729,3-1-372,25-2 124,91 2 1,65 23-118,-166-13-36,-25 2-50,-20-2 31,-20 1 133,-77 10 222,57-12-534,0 1 0,1 2 0,-55 20 0,171-25-4088,-31-4 1285,1-1-456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4:2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2961,'3'-3'12031,"5"0"-11696,104-13-164,139-4 0,117 18-794,-217 3 643,-127-1-128,48 0-72,-66 0 192,-9 0 29,-38 0 140,-305 10-264,264-6-21,-11-5-63,70-1 196,0 1 1,0 1 0,1 1-1,-1 1 1,0 1 0,-30 8-1,51-10 156,109 12-100,-68-6-1323,61 1 0,-100-41-3887,0 15 2089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4:2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47 6131,'0'0'4730,"-14"0"-4250,-35 0-204,15 0 2338,78-3-2321,72-13 0,-44 4-170,-39 7-68,-1 1 211,50-2 0,-81 6-245,-13 0-309,-21 0 51,0 2 0,1 1 0,-56 13 0,71-12-59,1 1 0,-1 1 0,1 1 0,1 0 0,-1 1 0,1 0 0,0 1 0,1 1 0,-14 12 0,24-18-8,0 1 0,0-1 1,0 1-1,1 0 0,-1 1 0,1-1 1,0 0-1,1 1 0,0 0 0,-1-1 1,2 1-1,-1 0 0,1 0 1,0 0-1,0 1 0,0-1 0,1 0 1,0 0-1,1 9 0,2 44-3692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4:24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1924 2113,'0'-320'2081,"26"-25"0,9-37-1857,8-41-224,5-30-1681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4:51.5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44 1185,'0'0'5760,"4"-7"-5037,-4 6-827,2-3 293,0 1 1,0-1 0,0 1 0,1 0-1,-1 0 1,1 0 0,5-5 0,-7 7-72,0 1 0,0-1 0,0 1 1,1-1-1,-1 1 0,0 0 0,0-1 1,0 1-1,1 0 0,-1 0 0,0 0 1,0-1-1,1 1 0,-1 1 0,0-1 1,0 0-1,1 0 0,-1 0 0,0 1 1,0-1-1,0 1 0,0-1 0,1 1 1,-1-1-1,0 1 0,0-1 0,0 1 1,0 0-1,0 0 0,0 0 0,0 0 1,-1-1-1,1 1 0,0 0 0,0 0 1,0 2-1,39 44 1166,57 88 1,-88-120-1283,1-1 1,1 0-1,0-1 1,1 0-1,1-1 0,-1-1 1,22 15-1,6 0 25,60 27 0,-81-43-1,-11-6-57,32 18 124,-38-21-116,-1 0 1,1 1-1,0-1 0,-1 0 0,0 0 1,1 1-1,-1-1 0,0 1 1,0-1-1,0 1 0,0-1 0,0 1 1,0 0-1,0 0 0,0-1 0,-1 1 1,1 0-1,-1 0 0,1 2 1,-23-5-830,5-5 659,-1-1 0,1-1 0,1 0 0,-1-2 0,1 1 0,1-2-1,-22-18 1,15 12 308,-57-48 375,57 45-86,0 1 1,-2 1-1,0 1 0,-31-16 0,54 33-336,-1-1 0,0 0-1,0 1 1,1-1 0,-1 0 0,0 0-1,1 0 1,-1 0 0,1 0 0,-1 0 0,1 0-1,0-1 1,-1 1 0,1 0 0,0-1-1,0 1 1,0-1 0,0 0 0,0 1 0,0-1-1,0 0 1,1 1 0,-1-1 0,1 0 0,-1 0-1,1 0 1,0 1 0,-1-1 0,1 0-1,0 0 1,1-3 1273,34 3-1088,-29 2-233,-1 1 0,0 0 1,1 0-1,-1 1 0,0 0 0,0 0 0,0 0 1,0 0-1,0 1 0,8 6 0,50 41 108,-29-22-126,-8-10-1,-1 2-1,-1 0 1,-1 2-1,-1 1 1,-1 0-1,-1 2 1,-2 0-1,0 1 1,-1 1-1,21 47 0,-17-31-12,-20-41-26,0 0 1,0-1-1,0 1 0,1-1 0,-1 1 0,0-1 1,1 1-1,-1-1 0,1 0 0,-1 1 1,1-1-1,0 0 0,0 0 0,-1 0 0,1 0 1,0-1-1,0 1 0,0 0 0,0-1 1,3 1-1,-4-1-160,-1-8-599,-1-11 730,-1 0 1,-1 0-1,0 1 1,-1-1 0,-11-28-1,-43-89-128,51 121 162,2 2 132,0 1 0,-2 0 0,1 1 0,-2 0 0,1 0 0,-2 0 1,1 1-1,-1 0 0,-1 0 0,0 1 0,0 1 0,-1 0 0,0 0 0,0 1 0,-1 0 1,1 1-1,-2 0 0,1 1 0,-17-4 0,3-3 633,43 8-319,42 10 117,-50-1-487,0 0 0,-1 1-1,0 0 1,0 0 0,0 1-1,-1 0 1,0 0-1,8 12 1,8 6-5,233 206-117,-103-100-602,-147-126 399,5 4 268,-1 1 0,0 1 1,13 15-1,-7 9-1904,-15-32 1299,-1 0 0,1 1 0,-1-1-1,0 0 1,0 0 0,0 1 0,0-1-1,-1 0 1,-1 6 0,-2 2-3836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4:2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12230,'0'0'1680,"154"-83"-367,-93 55 640,-1 0-673,0 2-815,6 8-369,0 2-64,8 6-48,3 0 16,4 7-48,-10 3-336,-8 0-625,-20 0-560,-14 5-512,-18 19-1968,-11 6-498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4:2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4226,'0'0'8609,"3"4"-5095,-2-3-3504,-1-1 0,0 1 1,0 0-1,0-1 0,0 1 1,1 0-1,-1-1 0,0 1 1,0 0-1,0 0 0,0-1 0,-1 1 1,1 0-1,0-1 0,0 1 1,0 0-1,0-1 0,-1 1 1,1 0-1,0-1 0,-1 1 0,1 0 1,0-1-1,-1 1 0,1-1 1,-1 1-1,1-1 0,-1 1 1,1-1-1,-1 1 0,0-1 0,1 0 1,-1 1-1,1-1 0,-1 0 1,0 1-1,1-1 0,-1 0 1,0 0-1,1 0 0,-1 1 0,0-1 1,0 0-1,1 0 0,-1 0 1,0 0-1,1 0 0,-2-1 1,1 1 43,0 0 1,-1 0 0,1 0-1,0 0 1,0 0 0,0 1 0,-1-1-1,1 0 1,0 1 0,0-1 0,0 0-1,0 1 1,0-1 0,-1 1 0,1 0-1,-1 0 1,1 0 233,1 1-340,0 0 0,0 0 0,0 0-1,0 0 1,1 1 0,-1-1 0,1 0-1,-1 0 1,1 0 0,0-1 0,0 3-1,4 1 43,-1-1 0,0 0 0,1 0 0,0-1 0,0 1 0,0-1 0,0 0 0,0 0-1,1-1 1,0 0 0,11 4 0,69 12-101,-12-11-438,1-3 0,76-7-1,-28 1-462,-105 2 896,-3 1 12,-1-2 1,1 1-1,26-6 0,-40 6 98,-1 0 0,0 0-1,1 0 1,-1 0 0,1 0-1,-1 0 1,1 0 0,-1 0-1,0 0 1,1-1 0,-1 1-1,1 0 1,-1 0 0,0 0-1,1 0 1,-1-1-1,0 1 1,1 0 0,-1 0-1,0-1 1,1 1 0,-1 0-1,0-1 1,0 1 0,1 0-1,-1-1 1,0 1 0,0-1-1,0 1 1,1 0 0,-1-1-1,0 1 1,0-1 0,0 1-1,0 0 1,0-1 0,0 1-1,0-1 1,0 1-1,0-1 1,0 1 0,0 0-1,0-1 1,0 1 0,0-1-1,0 1 1,-1 0 0,1-1-1,0 0 1,-1 0 17,0 0 0,0 0-1,0 0 1,0 0 0,0 0 0,0 0 0,0 0 0,0 1 0,-1-1-1,1 0 1,0 1 0,0-1 0,-1 1 0,1-1 0,-2 0-1,-42-5-57,-1 2-1,0 2 0,-53 5 0,9-1-180,-210-2 1114,299 0-832,7 0-201,403-10-5,-306 12 120,-65-1 531,67-5 0,-125-11-1644,20 14 922,0 0 1,0 0-1,0 0 0,0 0 0,0 0 0,0 0 1,1 0-1,-1 0 0,0 0 0,0 0 1,1 0-1,-1 0 0,1 0 0,-1 0 1,1 0-1,-1 0 0,1 1 0,-1-1 0,1 0 1,0 0-1,-1 0 0,1 1 0,1-2 1,11-6-2878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4:2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7091,'0'0'8329,"11"19"-7654,42 60-258,-48-72-405,1-1 0,-1 0 0,1-1 0,0 0 0,1 0 0,0 0 1,-1-1-1,1 1 0,1-2 0,-1 1 0,0-1 0,1 0 1,9 2-1,3-1-30,1-1 1,-1 0-1,27-1 0,-40-1 15,76 3-1753,1-3 1,147-19-1,-214 12 1011,-17-2 121,-1 6 605,0 1 0,-1 0 1,1 0-1,-1 0 1,0 0-1,1 0 0,-1 0 1,0 0-1,1 0 1,-1 1-1,0-1 0,0 1 1,-3-1-1,-64-7-612,-1 2-1,-111 7 1,82 1 164,140-5 877,-1-1-1,79-20 1,-17 3-36,10 3 57,215-5 0,-320 24-2200,-6 6-1091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4:2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1 385 8500,'0'0'0,"355"-181"-704,-74 104 287,54 13 417,37 20 128,21 26 625,2 18 47,-6 20-128,-28 42-672,-54 21-896,-72 4-6787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4:46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 6963,'0'0'5117,"4"-1"-4786,-4 1-311,0 0 1,1-1-1,-1 1 0,1 0 0,-1 0 1,1 0-1,-1-1 0,1 1 0,-1 0 0,0 0 1,1 0-1,-1 0 0,1 0 0,-1 0 1,1 0-1,-1 0 0,1 0 0,-1 0 1,1 0-1,-1 0 0,1 1 0,-1-1 1,1 0-1,-1 0 0,0 0 0,1 1 1,-1-1-1,1 0 0,-1 0 0,0 1 1,1-1-1,-1 0 0,0 1 0,1-1 1,-1 0-1,0 1 0,1-1 0,-1 1 1,-2 23 590,-28 42 47,22-48-615,-3 9 5,1 0 0,2 1-1,1 0 1,1 0 0,1 1 0,2-1-1,1 1 1,1 34 0,3-17-1106,2-2 0,3 1 0,1 0-1,20 64 1,2-17-5040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3:1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10053,'0'0'1128,"15"23"-202,49 78 192,-53-86-691,2 0 0,-1 0-1,22 18 1,9 10 974,-7 5-826,-1 1 1,-3 2-1,-2 1 1,-3 1-1,-2 2 1,36 113-1,-15-30 5,-8-29-4716,-34-104 508,3-4-1529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3:1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0 12198,'0'0'6320,"2"10"-5368,6 29-540,3-1 1,1 0-1,27 59 0,18 49-316,-51-125-112,0 1-1,-1 0 1,-2 0-1,3 44 0,-5-56 11,-1-1 0,0 1 0,0-1-1,-1 1 1,0-1 0,0 1 0,-1-1 0,-1 1-1,1-1 1,-1 0 0,-1 0 0,0-1-1,0 1 1,-11 15 0,-13 7-28,-1-1-1,-1-1 1,-2-2-1,-1 0 1,-66 38-1,46-30-1397,-73 61 0,83-51-2055,5 4-2382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5:04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127 300 7043,'0'0'5806,"0"5"-5206,-20 1206 2108,19-1117-2837,-6 89-318,4-150 316,-1-1 0,-2 0 0,-13 45 1,19-76 105,0-1 1,0 0-1,0 1 1,0-1 0,0 1-1,0-1 1,0 0 0,0 1-1,0-1 1,0 0 0,0 1-1,0-1 1,0 0 0,0 1-1,0-1 1,0 0-1,-1 1 1,1-1 0,0 0-1,0 1 1,0-1 0,-1 0-1,1 0 1,0 1 0,0-1-1,0 0 1,-1 0 0,1 1-1,0-1 1,-1 0-1,1 0 1,0 0 0,-1 0-1,1 1 1,0-1 0,-1 0-1,1 0 1,0 0 0,-1 0-1,1 0 1,0 0 0,-1 0-1,-3-20-442,4-53 384,0 52 61,0-78 172,15-597 252,1-99 471,-28 674-238,5 70 411,1-50 466,11 129-1450,12 55 29,-4 0 0,-4 0 1,-1 146-1,-16-6-28,-38 243 0,-1 206-685,41-549 683,2-70-367,3-42-281,1-14-422,3-55 1061,3 1 0,3 0-1,17-61 1,-3 14 45,-18 77-80,151-845 30,-147 802 135,-3 0-1,-2-1 0,-8-92 1,4 162-175,0 1 0,0-1 0,0 1 0,0 0 0,-1-1 0,1 1 0,0 0 0,0-1 0,0 1-1,0 0 1,0-1 0,-1 1 0,1 0 0,0-1 0,0 1 0,-1 0 0,1-1 0,0 1 0,0 0 0,-1 0 0,1-1 0,0 1 0,-1 0 0,1 0 0,0 0 0,-1 0 0,1-1 0,0 1 0,-1 0 0,1 0 0,-1 0 0,1 0 0,0 0-1,-1 0 1,1 0 0,-1 0 0,1 0 0,0 0 0,-1 0 0,1 0 0,0 0 0,-1 0 0,1 0 0,-1 1 0,1-1 0,0 0 0,-1 0 0,1 0 0,0 1 0,0-1 0,-1 0 0,1 0 0,0 1 0,-1-1 0,1 0 0,0 0 0,0 1 0,-1-1-1,1 0 1,0 1 0,0-1 0,0 0 0,0 1 0,0-1 0,-1 1 0,1-1 0,0 0 0,0 1 0,-9 23-197,0 0 0,2 1 0,1 0 0,1 0 0,-3 33 0,2-15-121,-29 304-3134,14-98-1207,-1-89 66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5:0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 6419,'0'0'6293,"-3"-7"-4135,6 15-572,52 133-1947,71 292 1,-101-335 221,-15-48-152,6 19-474,-15-68 737,0-1 0,-1 0 0,1 0 0,0 0 1,-1 0-1,1 0 0,0 0 0,0 0 0,-1 0 0,1 0 0,0 0 0,0 0 0,-1 0 0,1-1 1,0 1-1,-1 0 0,1 0 0,0-1 0,-1 1 0,1-1 0,-1 1 0,1 0 0,0-1 0,-1 1 1,1-1-1,-1 1 0,1-1 0,-1 0 0,1 1 0,-1-1 0,0 1 0,1-1 0,-1 0 0,1-1 1,61-99-1,-40 60 90,2 1 0,2 1 0,2 2 0,61-65 0,-58 72-38,11-10-5066,-22 26 344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5:0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365 299 720,'0'0'6128,"-3"-9"-5695,-1-1-297,3 5-56,-1 1 0,1 0 0,-1 0 0,0 1 0,0-1 0,0 0 0,-1 1 0,-3-6 0,-1 3 3204,-3-10-1630,-6-51-1697,14 51 135,-1 0 0,-1 1 0,0-1-1,-2 1 1,1-1 0,-2 1 0,-12-21-1,19 36-13,0-1-1,0 1 1,0 0-1,-1 0 0,1 0 1,0-1-1,0 1 1,0 0-1,0 0 0,0-1 1,0 1-1,0 0 1,0 0-1,-1 0 0,1 0 1,0-1-1,0 1 1,0 0-1,0 0 0,-1 0 1,1 0-1,0-1 1,0 1-1,0 0 0,-1 0 1,1 0-1,0 0 1,0 0-1,-1 0 0,1 0 1,0 0-1,0 0 1,-1 0-1,1 0 0,0 0 1,0 0-1,0 0 1,-1 0-1,1 0 0,0 0 1,0 0-1,-1 0 1,1 0-1,0 0 0,0 0 1,0 0-1,-1 1 1,1-1-1,0 0 0,0 0 1,0 0-1,-1 1 1,-2 16 749,6 34-1129,-2-50 426,25 489 802,-32-327-930,-36 225 0,35-343-35,-12 94 18,-6-1 0,-48 146 0,22-135-552,50-148-105,6-363-2170,-1-1 3268,16-137 2072,-23 555-2219,-3 0 0,-21 93 0,-2 17-14,18-29-220,13 238 1,3-138-487,-6-208 258,0-21-399,0 1 0,1-1 0,0 1 0,1-1 0,1 12 0,15-24-3918,-14 3 4132,0 0-1,-1 0 1,0 0-1,1 0 1,-1-1-1,0 1 1,0-1-1,-1 0 1,1 1-1,2-6 1,2-7-2123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4:53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212 339 496,'0'0'3087,"-10"-22"-2361,4 8-607,-6-14 453,0 1 0,-3 0 0,0 1 1,-29-38-1,36 55 215,1 2 0,-1-1 0,-1 1 0,1 0 0,-1 1 0,0 0 0,0 0 0,-1 1 0,-10-4 0,37 9-557,1 1-1,0 1 1,-1 1 0,1 0-1,-1 1 1,0 1-1,0 1 1,0 0 0,-1 1-1,0 1 1,-1 1 0,16 10-1,-18-10-219,0 2-1,-1 0 0,0 0 0,0 1 1,15 22-1,26 26 7,-47-56-53,-1 1 0,1-1 0,1 0 0,-1-1 0,1 0 0,-1 0-1,1 0 1,0-1 0,0 0 0,0 0 0,0 0 0,0-1 0,13 0-1,-10 0-38,1 1 0,0 0-1,0 0 1,19 8 0,-28-9 32,-1 1 1,1-1-1,0 0 1,-1 1 0,1-1-1,-1 1 1,1 0-1,-1 0 1,0-1 0,0 1-1,0 0 1,0 0-1,0 0 1,0 0 0,-1 0-1,1 0 1,-1 0-1,1 0 1,-1 0 0,0 1-1,0-1 1,1 0-1,-2 0 1,1 0 0,0 0-1,-1 4 1,1 1-271,-26-9-1111,15-4 1474,0 0 0,1-1 1,0 0-1,1 0 0,0-1 0,0-1 1,0 1-1,1-2 0,0 1 0,-12-21 1,10 13 106,0-1 0,-2 1 1,0 1-1,-1 0 1,0 1-1,-1 0 0,-26-20 1,28 27 128,1-1-1,-1-1 1,-15-17 0,25 25-273,0 0 0,0 0 0,0 0-1,1-1 1,-1 1 0,0-1 0,1 1 0,0-1-1,0 0 1,0 0 0,0 1 0,0-1-1,0 0 1,1 0 0,-1 0 0,1 0 0,0 0-1,0 0 1,0 0 0,0 0 0,1 0 0,-1 1-1,1-1 1,-1 0 0,3-4 0,-3 6-5,1 0 0,0 0 1,0 1-1,-1-1 1,1 0-1,0 0 0,0 0 1,0 1-1,0-1 0,0 0 1,0 1-1,0-1 0,0 1 1,0-1-1,0 1 1,0 0-1,0-1 0,1 1 1,-1 0-1,0 0 0,0 0 1,0 0-1,0 0 0,1 0 1,-1 0-1,0 0 0,0 0 1,0 1-1,0-1 1,0 0-1,2 2 0,0-1 46,0 0-1,0 0 0,0 0 1,0 0-1,0 1 0,-1 0 1,1-1-1,0 1 0,-1 0 0,3 3 1,84 130 549,7 7-676,-82-125-40,0-1 0,1 0 0,1-1 0,1-1 0,0 0 0,20 11 0,-2-3-120,-16-9-273,1 0-1,0-2 1,1 0-1,0-2 1,26 9-1,-46-18 431,0 0 0,1 0 0,-1 0-1,0 0 1,1 0 0,-1 0-1,0 0 1,0 0 0,1-1 0,-1 1-1,0 0 1,0-1 0,0 1-1,1-1 1,-1 1 0,0-1 0,0 0-1,0 1 1,0-1 0,0 0-1,0 0 1,0 0 0,0 0 0,-1 0-1,1 0 1,0 0 0,0 0-1,-1 0 1,1 0 0,-1 0 0,1-1-1,-1 1 1,1 0 0,-1 0-1,0-1 1,0 1 0,1 0-1,-1 0 1,0-1 0,0 1 0,-1-2-1,3-69 725,-3 51-694,0 16 116,1 0 0,-1 0 1,0 0-1,-1 0 0,1 0 0,-1 0 0,0 0 1,0 0-1,-1 1 0,1-1 0,-1 1 0,0-1 1,0 1-1,-1 0 0,1 0 0,-1 0 1,0 1-1,0 0 0,0-1 0,-7-3 0,0 0 217,0 1 0,-1 0 0,0 0 0,0 1 0,0 1 0,0 0-1,-18-3 1,25 7-160,4 0 31,1 26 972,0-19-1164,1 0 1,0 0 0,0 0 0,0 0 0,1 0-1,0-1 1,0 1 0,1 0 0,0-1 0,0 0-1,0 0 1,1 0 0,0 0 0,0 0 0,6 6-1,-5-7-941,1 0-1,0 0 0,-1 0 1,1-1-1,1 0 0,-1 0 0,1 0 1,12 4-1,2 0-6216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5:10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5426,'0'0'4443,"12"-1"-3424,-1 0-870,58 1 1447,-64 0-1466,0 1-1,0 0 1,0 0 0,0 1 0,0-1 0,0 1 0,-1 0 0,1 1 0,-1-1 0,1 1 0,-1 0 0,0 0 0,6 5 0,25 35 270,-2 1 1,-1 1-1,-3 2 1,39 83-1,-18-35 100,-38-72-409,3 7-39,1 0 0,2-1 0,1-1 0,1 0 0,39 39 0,-58-66-126,12-16-505,-8 7 610,51-89 93,4 3 1,73-88 0,-53 96-138,-52 58 5,-2 0 0,0-2 0,-2-1 0,31-52 0,-48 67 1381,2-2-6818,-5 20 1907,0 14 1162,-1 2-292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2:4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91 13382,'0'0'5146,"-1"29"-4473,-1 172 610,2-171-1085,2 0-1,1 1 1,1-1 0,2-1-1,1 1 1,17 45-1,-20-64-186,0-1-1,1 1 0,0-1 0,0 0 0,1-1 0,1 1 0,-1-1 0,2-1 0,-1 1 0,1-1 0,0-1 1,1 1-1,0-1 0,0-1 0,0 0 0,1 0 0,0-1 0,0 0 0,0 0 0,22 5 0,-14-6 15,1-1 0,-1-1 0,0-1 0,0 0 0,1-2 0,-1 0 0,0-1 0,20-4 0,-27 3-11,-1 0 0,0 0-1,0-1 1,0-1 0,-1 1 0,1-2 0,-1 1-1,0-1 1,-1-1 0,1 1 0,-1-2 0,-1 1 0,1-1-1,-1 0 1,7-11 0,0-5 6,0 0 0,-2-1 0,-1 0 0,-1-1 1,-1 0-1,-1 0 0,-2-1 0,5-33 0,-3-22-91,-1-117 1,-7 194 3,0-5-30,0 1 0,0 0 1,-1-1-1,-4-14 0,5 23-41,-1-1 0,1 0 0,-1 0 0,0 1 0,1-1-1,-1 0 1,0 1 0,0-1 0,0 1 0,0-1 0,-1 1 0,1-1-1,0 1 1,-1 0 0,1 0 0,-1 0 0,1 0 0,-1 0 0,1 0-1,-1 0 1,0 0 0,1 0 0,-1 1 0,0-1 0,0 1 0,0-1 0,1 1-1,-4 0 1,-14 4-4157,1 17-1943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2:44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1021 2 10085,'0'0'643,"-30"0"-363,4-1-135,-9 0 339,1 2 1,0 1-1,-1 2 0,-34 8 0,-621 163 3403,686-173-3882,-45 15 30,48-17-40,1 0 1,-1 1-1,0-1 0,0 0 1,1 0-1,-1 0 0,0 1 0,1-1 1,-1 0-1,1 1 0,-1-1 1,0 1-1,1-1 0,-1 1 0,1-1 1,-1 1-1,1-1 0,-1 1 1,1-1-1,0 1 0,-1 0 1,1-1-1,0 1 0,-1-1 0,1 1 1,0 0-1,0 0 0,-1-1 1,1 1-1,0 0 0,0-1 0,0 1 1,0 0-1,0-1 0,0 1 1,0 0-1,0 0 0,1-1 0,-1 1 1,0 0-1,0-1 0,0 1 1,1 0-1,-1-1 0,0 1 0,1 0 1,-1-1-1,1 1 0,-1-1 1,1 1-1,-1-1 0,1 1 1,-1-1-1,1 1 0,-1-1 0,1 1 1,0-1-1,-1 0 0,2 1 1,16 8 58,0 0 1,1-2 0,0 0-1,0-1 1,1-1 0,22 3-1,1 2 30,309 67 266,-351-77-352,46 18-3,-46-18-5,0 1-1,-1-1 1,1 1 0,0-1 0,0 1-1,-1-1 1,1 1 0,0-1 0,-1 1-1,1-1 1,-1 1 0,1 0 0,-1 0-1,1-1 1,-1 1 0,1 0 0,-1 0-1,0-1 1,1 1 0,-1 0 0,0 0 0,0 0-1,1 0 1,-1 0 0,0-1 0,0 1-1,0 0 1,0 0 0,0 0 0,0 0-1,-1 0 1,1 0 0,0-1 0,0 1-1,-1 0 1,1 0 0,0 0 0,-1 0-1,1-1 1,-1 1 0,1 0 0,-1-1-1,1 1 1,-1 0 0,1-1 0,-1 1-1,0 0 1,1-1 0,-1 1 0,0-1-1,0 1 1,1-1 0,-2 1 0,-19 12 10,0-1 0,-1-1 0,0-1 0,0-1 0,-36 10 0,16-5 74,-39 13-3,25-9-30,2 1-1,-63 33 0,112-49-45,-1 1 0,1 0 0,0-1-1,0 2 1,0-1 0,-6 7 0,10-10 0,0 0 1,0 0-1,1 0 1,-1 0-1,0 0 1,1 0-1,-1 0 0,1 0 1,0 0-1,-1 0 1,1 0-1,0 0 1,-1 0-1,1 0 1,0 0-1,0 0 1,0 0-1,0 0 1,0 0-1,0 0 1,0 0-1,0 1 1,1-1-1,-1 0 0,0 0 1,1 0-1,-1 0 1,0 0-1,1 0 1,-1 0-1,1 0 1,0 0-1,-1-1 1,1 1-1,0 0 1,0 0-1,-1 0 1,1-1-1,0 1 1,0 0-1,0-1 0,0 1 1,0-1-1,0 1 1,0-1-1,0 1 1,0-1-1,2 1 1,18 5 30,-1 0 1,1-1 0,1-2 0,39 3 0,-42-4 4,817 20-37,-536-23-1285,-101 3-1995,-11-1-3280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5:2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1645 10405,'0'0'3249,"-1"10"-3078,-3 57 2137,4-65-2216,1-1 0,0 0 0,0 0 0,0 0 0,0 0 0,0 0 0,0 0 0,0 0 0,0 0 0,0-1 1,0 1-1,0 0 0,1-1 0,-1 1 0,0 0 0,1-1 0,-1 0 0,0 1 0,1-1 0,1 0 0,32 9 432,-34-9-463,63 8 500,1-2 0,126-7 0,-75-1-192,44 1 148,202-26 1,133-9-243,4 40 67,-129 2-209,1536 2-176,-1475-17 103,301 8-187,124 46-17,-408-43-24,-192-27 212,-13 0-61,189-14-15,-428 38 33,-1 0 1,1 1-1,-1-1 1,1 0-1,-1-1 0,0 1 1,1-1-1,-1 1 1,0-1-1,0 0 1,0 0-1,0 0 1,-1-1-1,1 1 0,-1-1 1,1 1-1,-1-1 1,0 0-1,0 0 1,0 0-1,0 0 1,0 0-1,-1 0 0,0-1 1,1 1-1,-1-1 1,1-4-1,1-9 52,-1-1 1,0 1-1,-1-1 0,-2-24 0,0 15 100,-4-54-52,-3 0 1,-5 0-1,-34-122 0,31 139-63,-10-33-81,14 59 74,1-1 1,3 0-1,1-1 1,-3-56-1,10 78-10,0-1-1,2 1 0,0-1 1,1 1-1,1 0 0,1 0 1,7-20-1,-6 20 134,-1-1-1,-1 0 1,0 0-1,-2-1 1,0 1 0,-1-37-1,-1 56-225,-5 0-461,-205 13 340,-16 2 151,132-15 4,-424-18-10,-1238-137-272,286 62-1027,514 74 1037,508 63-9,185-12 324,215-32 1,39-1-3,-1 1 0,1 0 0,-1 0 0,0 1-1,1 0 1,-1 1 0,-14 4 0,20-3-12,0 1 0,0 0-1,1 1 1,-1-1 0,1 0 0,0 1 0,0 0-1,1 0 1,-4 7 0,2-4 16,-57 125 138,38-79-2,-37 65 1,-43 40 110,56-92 0,4 2 0,-66 142 0,-15 149 487,27-69-164,74-232-502,-40 121 79,55-150-132,0 2 0,2-1 1,-3 62-1,7-57-9,2 58 1,1-87-27,0 1 1,0-1 0,0 1 0,1-1-1,0 0 1,1 1 0,0-1-1,0 0 1,7 11 0,-9-17-61,0 1 0,1-1 0,-1 0 1,1 0-1,-1 0 0,1 0 1,-1 0-1,1 0 0,0 0 0,-1-1 1,1 1-1,0 0 0,0-1 0,-1 0 1,1 1-1,0-1 0,0 0 0,0 0 1,0 0-1,-1 0 0,1 0 0,0 0 1,0-1-1,0 1 0,3-2 0,2 0-347,1 0-1,-1-1 1,0 0-1,14-8 1,83-61-7304,-44 28 406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5:2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1075 8900,'0'0'590,"34"4"181,-4 0-446,218 21 2548,325 28-857,473 18-2746,-981-69 714,-40-1 18,1 0 0,-1-2 1,1 0-1,47-10 0,-69 9 56,0 1 0,-1 0 0,1-1 0,0 0 0,-1 0 0,0 0 0,1 0 0,-1 0 0,0-1 0,0 0 0,0 1 0,0-1 0,-1 0 0,1 0 0,-1-1 0,0 1 0,1 0 0,-2-1 0,1 0 0,0 1 0,-1-1 0,0 0 0,1 0 0,-1 0 0,-1 1 0,1-1 0,-1 0 0,1 0 0,-1 0 0,0 0 0,-1-5 0,0-5 89,-1 1-1,0-1 1,-1 0-1,0 1 1,-1 0-1,-1 0 1,0 0-1,-7-12 1,9 18-119,-139-281 1845,119 234-1508,3-1-1,3 0 0,-17-88 1,23 69-228,4 22 201,-2 1 1,-28-89-1,35 136-333,0 0 0,0 0 0,-1 0 0,0 0 0,0 1 0,0-1 0,0 1 0,0 0 0,-1 0 0,0 0 0,1 0 0,-1 1 0,0-1 0,0 1 0,0 0 0,0 0 0,-1 1 0,1-1 0,-1 1 0,-6-1 0,-10-2-12,1 1-1,-1 1 1,-21 0-1,-431 13-68,331-5 64,-624-1-155,433-7 43,333 7-740,2 10 856,1 0-1,0 0 1,2-1 0,0 1 0,0-1 0,14 24 0,2 10 166,-15-34-96,76 218 634,-76-208-649,0 2 0,-2-1 0,-1 1 0,0-1 0,-2 1 0,-1 0 0,-5 37 0,1-49-12,0 0 1,-1-1-1,-1 0 1,0 0-1,-1-1 0,0 1 1,0-1-1,-2-1 1,-16 20-1,-18 25-1395,37-46 386,0 0 0,1 0 1,0 0-1,-4 12 0,2 2-5832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5:2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11445,'0'0'5992,"-1"27"-4463,1 1-1201,1-13-135,-1 1-1,-1-1 1,-1 0 0,0 0 0,-1 0-1,0 0 1,-1 0 0,-12 26-1,4-8 81,2-1 0,1 1 0,1 1 0,2 0 0,1 0 0,0 50 0,19 215 279,0-73 136,-12-148-263,-4 1 0,-15 94 0,-17 28 410,-13 309 0,47-161-362,65 512-1,-39-679-344,20 176-25,-39-277-79,-5 0-1,-10 115 0,3-147 2,-9 133-74,13-134 51,3 0 1,1 0-1,17 80 0,-15-110-11,0 0-1,2-1 1,-1 0-1,2 0 1,0-1-1,1 1 1,1-2-1,1 0 1,0 0-1,0-1 1,2 0-1,25 22 1,-28-28-34,0-1 1,1 0-1,0-1 1,0 1 0,1-2-1,-1 0 1,1 0 0,0-1-1,1-1 1,-1 0-1,15 1 1,3-1-106,1-2-1,-1-1 1,50-7 0,403-78-696,-317 49 662,325-26-1,110 73-847,-600-11 1028,64 5-250,127-8-1,-180 1 262,0 0-1,0-1 0,0-1 0,-1 0 0,1 0 0,-1-1 1,0 0-1,13-10 0,-19 12-5,0 0 0,-1 0 0,1 0 0,-1-1 0,0 1 1,0-1-1,-1 0 0,1 0 0,-1-1 0,0 1 0,0-1 0,0 1 0,-1-1 0,1 0 1,-1 0-1,-1 0 0,1-1 0,-1 1 0,1 0 0,0-9 0,-2 7-5,0 1 0,-1-1 0,1 1 0,-1-1 0,-1 1-1,1 0 1,-1-1 0,0 1 0,0 0 0,-1 0 0,0 0 0,0 0-1,0 1 1,-1-1 0,0 1 0,0 0 0,0 0 0,-1 0 0,-6-5 0,-4-6 10,-5-3 26,-32-43 0,47 54-31,-1 0 1,2-1 0,-1 0-1,1 0 1,0 0-1,1 0 1,0 0-1,1-1 1,-2-11 0,0-22 28,1 0 0,3-1 0,2 1 0,1 0 1,11-46-1,60-213 93,-16 83-73,2-172-65,-35-5-5,-23 355 20,7-77-48,26-119-1,39-113-9,6-28-110,-69 286 141,0-170 1,-7 94 25,1 123-26,2-1-1,2 1 0,1 0 1,20-47-1,-16 52-4,-2-1 0,-1 1-1,-3-2 1,-1 1 0,2-50 0,-9 79 20,1 9-2,-1-1 0,0 1 0,0 0 0,0 0 0,0 0 0,0 0 1,-1 0-1,1 0 0,-1-1 0,0 1 0,0 0 0,0 1 0,0-1 0,0 0 0,-1 0 0,1 0 0,-1 1 0,0-1 1,-3-3-1,-21-15-56,-2 1 1,0 1-1,-1 2 1,-1 1-1,0 1 0,-1 1 1,-1 2-1,0 1 1,0 2-1,-61-10 1,-21 4-343,-208 0-1,161 14 575,-675-19-5344,559 2-1180,-277-56 0,394 43 2430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5:4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317 264 2865,'0'0'1177,"-27"-1"151,-7-1-875,-91-2 1089,32 3 2560,92 1-3978,-1-1 0,1 1 0,-1 0 0,1 0 0,-1 0 1,0 0-1,1 1 0,-1-1 0,1 0 0,-1 1 0,1-1 0,0 1 1,-1-1-1,1 1 0,-1 0 0,1-1 0,0 1 0,-1 0 1,1 0-1,0 0 0,-2 2 0,2 0 32,0-1 1,0 1-1,1-1 0,-1 1 1,1 0-1,0-1 0,0 1 1,-1 0-1,2-1 0,-1 5 1,0 7 284,0-12-389,0 0-1,1 1 0,-1-1 1,0 0-1,1 0 0,-1 1 1,1-1-1,0 0 0,-1 0 0,1 0 1,0 0-1,0 0 0,1 0 1,-1 0-1,0 0 0,1 0 1,-1-1-1,3 3 0,3 1 33,-1 0-1,1-1 1,0 0 0,14 5-1,22 8 80,1-3 0,0-1 0,1-2 0,0-2 0,53 3 0,242 1 364,-300-12-487,749-23 69,169-19-862,-1 42-1082,-373 2-1878,-568-5 2789,-17 0 563,-10-2 141,-97-21 155,-189-16 0,153 24 59,-1257-84 1703,344 101 1659,823 9-2468,195-6-701,39-3-180,-1 0 1,1 0-1,0 0 0,0 0 1,0 0-1,0-1 0,-1 1 1,1 0-1,0 0 0,0 0 1,0 0-1,0 0 0,-1 0 1,1 0-1,0 0 0,0 0 0,0 0 1,-1 0-1,1 0 0,0 0 1,0 0-1,0 0 0,0 0 1,-1 1-1,1-1 0,0 0 1,0 0-1,0 0 0,0 0 1,-1 0-1,1 0 0,0 0 1,0 1-1,0-1 0,0 0 1,0 0-1,0 0 0,-1 0 0,1 0 1,0 1-1,0-1 0,0 0 1,0 0-1,0 0 0,0 0 1,0 1-1,0-1 0,0 0 1,0 0-1,0 0 0,0 1 1,0-1-1,0 0 0,0 0 1,0 0-1,0 0 0,0 1 1,0-1-1,0 0 0,20 6 384,548 40 530,-434-39-919,1422 12 33,-119-172-1577,-1392 147 1468,-25 4 55,-1-1 0,1 0 0,0-2 1,-1 0-1,0-1 0,23-11 0,-41 17 12,0-1 0,0 1 0,1-1 0,-1 1 1,0-1-1,0 0 0,0 1 0,0-1 0,0 0 0,0 0 0,0 0 0,0 0 0,0 0 0,0 0 0,0 0 0,-1 0 1,1-1-1,0 1 0,-1 0 0,1 0 0,-1 0 0,1-1 0,-1 1 0,0 0 0,0-1 0,1 1 0,-1 0 1,0-1-1,0 1 0,0 0 0,0-1 0,-1 1 0,1 0 0,0-1 0,0 1 0,-1 0 0,1 0 0,-1-1 1,1 1-1,-1 0 0,0 0 0,-1-2 0,-1-1-114,1 1 1,-2 0-1,1-1 0,0 1 1,-1 0-1,0 1 0,1-1 1,-1 1-1,0-1 1,0 1-1,-7-2 0,-17-4-723,0 1-1,-1 2 0,0 1 1,-45-2-1,-61 5-3360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5:47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2497,'0'0'0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6:1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0 328 6563,'0'0'8767,"9"-2"-7593,27-2-507,1 1 0,0 2 0,63 6 0,14 0-569,12-4-53,10 1-222,223-25 0,359-108-2390,-384 66 1970,46-18-1295,-353 70 290,-25 4-346,-18 4 13,-19 4-1187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6:1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4338,'0'0'6953,"27"-8"-5297,-1 0-1603,0-1 26,1 1 0,0 2 0,1 0 0,47-2 0,167 1 444,136-8-469,78-29-393,85-5-2892,-498 47 2482,-22 2 510,-1-1-1,1 0 0,-1-2 1,1 0-1,-1-1 1,0-2-1,27-9 1,-45 14 101,-1 0 0,1 0 0,0 0 1,0 0-1,0 0 0,-1 0 0,1-1 0,-1 1 1,1-1-1,-1 1 0,1-1 0,-1 1 0,0-1 1,0 0-1,0 1 0,0-1 0,0 0 0,0 0 1,0 0-1,-1 0 0,1 0 0,0-4 0,0-13-1836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1:31.7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 10149,'0'0'6691,"23"-11"-6483,2 11-96,4 0-80,-3 0-32,3 0-336,-1 0-1441,1 0-1601,-3 0-2112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5:00.4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10 864,'0'0'4298,"-29"-10"-2676,26 10-2059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6:1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3618,'0'0'0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7:1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14823,'0'0'2705,"-25"5"-2326,-75 19 266,98-23-586,1-1 0,-1 0 0,1 0 0,-1 1-1,1-1 1,-1 0 0,1 1 0,0 0 0,-1-1-1,1 1 1,0 0 0,-1 0 0,1 0 0,0 0-1,0 0 1,0 0 0,0 0 0,-1 0 0,2 0-1,-1 0 1,-1 2 0,10 12 701,-7-14-703,10 6-10,0 0 1,0-1 0,0-1-1,0 0 1,1 0 0,0-1-1,0 0 1,21 2-1,-20-2-16,140 25 325,302 19 1,-269-34-222,1807 122 119,-1281-94-714,135 6-1015,-464-40-1977,-296-10-123,-84 2 3200,0 0 1,-1 0-1,1 0 0,0-1 0,0 1 1,-1-1-1,1 0 0,0 1 1,-1-1-1,4-2 0,-1-12-3355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7:16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0 353 12774,'0'0'3025,"238"0"-2705,6-7 97,48-6 415,40 0 272,18-3-575,16-4-225,12-6-304,15-10-256,11-8-849,-9-5-768,-26 3-400,-39 4-608,-64 1-705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7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1 490 12886,'1759'-152'6518,"362"-56"-7284,-2088 204 680,18-3-63,66-16 0,-83 7 217,-33 15-76,0 1 0,0-1 0,0 0 1,-1 1-1,1-1 0,0 0 0,-1 0 0,1 0 0,-1 1 0,1-1 1,-1 0-1,1 0 0,-1 0 0,1 0 0,-1 0 0,0 0 0,1 0 1,-1 0-1,0-2 0,-1 1-54,0 0 1,0 0 0,0 0-1,0 0 1,0 0-1,-1 0 1,1 0-1,-1 1 1,1-1-1,-1 0 1,1 1 0,-1 0-1,0-1 1,0 1-1,0 0 1,0 0-1,0 0 1,0 0 0,0 0-1,0 0 1,0 1-1,-1-1 1,1 1-1,-3-1 1,-32-7-1296,-1 1-1,0 2 1,-49 0 0,-59 3-2784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7:2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9748,'0'0'3047,"42"-5"-2745,465-70 415,337-28-307,-509 67-1708,-314 35 798,13-6-1783,-57 2 149,-57 3 990,0 3 1,-85 12-1,42 8-1369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7:20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4 132 4498,'0'0'7745,"-2"3"-6937,1 1-585,17 0-27,128 2 667,198-19 0,-299 11-703,1224-46 2127,-724 32-2322,-444 13 25,438-32-412,-521 31 250,-20-2-270,-23-2 141,-17 2-264,-1 2-1,1 1 1,-1 3 0,-83 10 0,82-3-1431,1 2-1,-63 22 1,52-11-1896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7:2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1 452 14038,'0'0'1025,"171"-52"255,-56 31-127,23-2-353,13 0-303,21-5-193,12-3-208,2-3-96,-6-7 0,-8 2-560,-9-2-481,3-3-1152,6 8-672,0-3-2498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7:2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1 399 9540,'0'0'2506,"32"-10"-1989,304-73 307,956-88 2722,-1058 146-3295,592-54-486,-814 79 231,-11 0 5,1 1-1,-1-1 0,1 0 0,-1 0 0,0 0 1,1 0-1,-1 0 0,1 0 0,-1 0 0,0 0 0,1-1 1,-1 1-1,0-1 0,1 1 0,-1-1 0,0 1 1,1-1-1,-1 0 0,2-1 0,-11-3 3,-64-5 63,-1 3-1,-140 5 1,114 3-149,-72-1-1074,-215 27-1,313-16 720,-27 2-414,-179 47-1,277-59 826,-31 12-253,32-12 261,0-1 0,1 0 0,-1 1-1,0-1 1,0 1 0,1-1-1,-1 1 1,0 0 0,1-1 0,-1 1-1,1 0 1,-1-1 0,1 1 0,-1 0-1,1 0 1,-1-1 0,1 1 0,0 0-1,-1 0 1,1 0 0,0 0-1,0 0 1,0-1 0,-1 1 0,1 0-1,0 0 1,0 0 0,0 0 0,1 0-1,-1 1 1,0-1-32,1 0 0,0 0 0,-1 0 0,1 0 0,-1 0 0,1 0 0,0 0 0,0 0 0,-1 0 0,1-1 0,0 1 0,0 0 0,0-1 0,0 1 0,0-1 0,0 1 0,0-1 0,0 1 0,0-1 0,0 0 0,0 1 0,0-1-1,2 0 1,41 6-654,1-2 0,0-2-1,0-2 1,61-7 0,-12-5-472,165-43 0,-148 27-1741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7:2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15127,'186'-51'512,"38"9"-512,33 9 128,21 4 208,17 22-272,6 1 96,0 6-160,0 0-128,-21-10-432,-16 2-672,-29 3-1586,-32 0-2784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7:2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13302,'0'0'4824,"35"-4"-5161,38-2 360,1 3-1,98 9 0,828 17-195,-444-65-1481,-153 7 1181,-360 34 441,-43 1-96,0-1 0,0 1 0,1-1 1,-1 1-1,0 0 0,0-1 0,0 1 0,0 0 0,1-1 0,-1 1 0,0-1 0,0 1 0,0-1 0,0 1 0,0 0 0,0-1 0,0 1 0,0-1 0,0 1 0,0 0 0,-1-1 0,1 1 0,0-1 0,0 1 0,0 0 0,0-1 0,0 1 0,-1-1 0,1 1 0,0 0 0,0-1 0,-1 1 0,1 0 0,-1-1 0,-16-8-4690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4:32.4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0 106 4114,'0'0'8028,"3"2"-7260,8 3-588,0 0 0,0 0-1,1-2 1,-1 1 0,1-1 0,24 3-1,79 1 396,-108-7-527,148 3 11,-1-8 1,221-33 0,-354 34-142,54-6-643,1-4-1,-2-4 1,85-31 0,-151 43 287,-23 2 419,-32 3 373,40 1-339,-425 21 524,-30 12-286,263-30 2426,198-3-1986,14-2-618,-1 1 0,0 0 0,0 0 0,1 1 0,15 3 0,16-1 17,272-2 146,359 0-3595,-678 6 1320,-12 0 1164,-604-12-189,214-5 5178,303 11-2726,110 8-1291,14-3-27,1 0 1,0-1-1,0-1 0,1-1 1,-1-1-1,26-3 0,-14 2-53,892-23 22,-873 20-286,-17 1-167,-85 1 532,-15 1-133,-50-1-1875,-215 25 1,324-23 1569,-28 6-492,31-7 648,0 0 0,0 0 1,0 0-1,0 0 1,0 1-1,0-1 0,1 0 1,-1 1-1,0-1 1,0 1-1,0-1 0,0 1 1,0-1-1,1 1 1,-1 0-1,0-1 1,1 1-1,-1 0 0,0 0 1,1-1-1,-1 1 1,0 1-1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7:5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35 5042,'0'0'5886,"-14"4"-3827,78 0-2030,79-5-1,-41-1 17,-91 2-14,61 0 280,1-2-1,78-14 1,-212 8 268,-379 7-524,250 2-134,1088-4 500,-1084-7-1435,171 10 987,-74-1-1853,-1 4 1,-108 18-1,127-8 279,-1 0-776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7:5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1 9444,'0'0'1286,"-30"19"-171,-14 10-629,-144 91 1518,101-75-1535,-124 45 1,207-86-367,1-1 1,0 0 0,0 1 0,0 0-1,0 0 1,1 0 0,-1 0-1,1 0 1,0 1 0,0-1 0,1 0-1,-1 1 1,1 0 0,-1 5 0,0-1 92,-1 3-140,0-1 0,1 1 0,0 0 0,1 0-1,1 0 1,0 0 0,0 0 0,1 0 0,1 0-1,0 0 1,1 0 0,0 0 0,0-1-1,2 1 1,-1-1 0,1 0 0,1-1 0,0 1-1,0-1 1,1 0 0,15 16 0,20 23-449,3-1 0,1-3 0,89 68 0,-73-71-3611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8:0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1 16440,'-39'9'176,"13"-4"-93,-1 0 127,1 1-1,0 1 0,0 1 1,1 1-1,0 2 0,0 0 1,1 1-1,1 2 0,-26 19 1,3 5 91,2 2 0,1 2 1,2 2-1,-61 85 1,82-100-272,1 1-1,2 1 1,2 1 0,0 0 0,2 0 0,2 2 0,0-1 0,3 2 0,-7 51 0,12-58-39,1-1 0,2 1 0,0-1 0,2 1 0,8 42-1,-7-59-45,0 1 0,1-1 0,0-1-1,1 1 1,0 0 0,1-1-1,0 0 1,0-1 0,1 1-1,0-1 1,1 0 0,0-1 0,1 0-1,-1 0 1,17 10 0,-12-10 18,1 0 0,0-1 0,0 0 0,0-1 0,1-1 0,0-1 0,0 0 0,0 0 0,1-2 0,-1 0 0,1 0 0,-1-2 0,20-1 0,-33 0 62,1 1-1,-1-1 1,1 0-1,-1 0 1,1-1 0,-1 1-1,0 0 1,0-1-1,1 1 1,-1-1-1,0 0 1,0 0 0,-1 0-1,1 0 1,0 0-1,-1 0 1,1 0-1,-1 0 1,1-1 0,-1 1-1,0-1 1,0 1-1,0-1 1,-1 1-1,1-1 1,-1 0 0,1 1-1,-1-5 1,3-13 156,-2 0 0,-1-38 0,0 35-60,-1 6-68,-1 0 0,-1 1 0,0 0 1,-1-1-1,-1 1 0,0 1 0,-1-1 0,-1 1 1,0 0-1,-1 0 0,-1 1 0,0 0 0,-16-18 1,9 13-52,-1 1 0,0 1 0,-2 0 0,0 2 0,0 0 0,-1 1 0,-1 1 0,-36-17 0,51 26-115,-1 1 1,0 0 0,0 1 0,-1-1 0,1 2-1,0-1 1,-1 1 0,1 0 0,-1 0-1,1 1 1,-1 0 0,1 0 0,-10 2-1,16-2 0,0 1-1,0-1 0,0 1 0,0-1 1,0 1-1,0 0 0,1-1 0,-1 1 1,0 0-1,1 0 0,-1-1 0,0 1 1,1 0-1,-1 0 0,1 0 0,-1 0 1,1 0-1,0 0 0,-1 0 0,1 0 1,0 0-1,0 0 0,-1 0 0,1 0 1,0 0-1,0 1 0,3 27-2733,-2-28 2704,13 44-5903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8:0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849 0 14967,'0'0'1889,"-169"6"96,80 32-1281,-3 11-400,0 8-112,12 0-176,9-3-16,5-8-128,0-7-800,3-13-2482,3-19-3457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8:06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10981,'0'0'8132,"183"147"-7876,-143-72-64,6-3 0,0-5-192,8-5-576,3-13-1713,1-16-2658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8:0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34 17208,'0'0'2417,"-2"-6"-2140,1 6-279,1-1-1,-1 1 0,1-1 0,0 1 0,-1-1 0,1 0 1,0 1-1,-1-1 0,1 0 0,0 1 0,0-1 0,0 0 0,0 1 1,-1-1-1,1 0 0,0 0 0,0 1 0,1-1 0,-1 0 1,0 1-1,0-1 0,0 0 0,0 1 0,0-1 0,1 0 0,-1 1 1,0-1-1,1 0 0,-1 1 0,0-1 0,1 1 0,-1-1 1,1 1-1,-1-1 0,1 1 0,-1-1 0,1 1 0,-1-1 0,1 1 1,0-1-1,-1 1 0,1 0 0,0-1 0,43-1 78,-21 3 5,271-1-568,-292 0 1549,-10 2-412,1 3-594,0 0 0,1 1 0,0 0 0,0 0 0,1 0 0,-1 1 0,1 0 0,1 0 0,-6 10 0,-2 7 103,-17 45 1,15-18-34,3 1 1,1 1 0,3-1-1,0 87 1,-14 95-2398,20-230 1889,-7 25-2025,-3-16-3221</inkml:trace>
  <inkml:trace contextRef="#ctx0" brushRef="#br0" timeOffset="1">33 336 13142,'0'0'1073,"238"-11"-401,-127 11 592,4 0-895,2 11-369,-2-4-1169,-15-7-2177,-11 0-5682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8:0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13798,'0'0'5443,"129"54"-5411,-58-43-64,10-4-1137,-1 1-2945,-9-8-3649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8:0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17672,'0'0'2881,"197"67"-2881,-114-54-1072,-2-5-2338,-7-8-3761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8:0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39 10709,'0'0'6678,"-28"-8"-6377,-90-21-63,115 28-219,0 1 0,-1 0 0,1 0 0,-1 0 0,1 0 0,0 0 0,-1 0 0,1 1 0,0 0 0,0 0 0,-1 0 0,1 0 1,0 0-1,0 0 0,0 1 0,0 0 0,0 0 0,1-1 0,-1 1 0,1 1 0,-1-1 0,1 0 0,-1 1 0,1-1 0,0 1 1,-3 5-1,-6 6 101,-306 359 1376,303-356-1453,1 2-1,-17 31 0,27-42-51,0-1 0,0 1 1,0 0-1,1 0 0,0 1 0,1-1 0,0 0 0,0 1 0,0-1 0,2 9 1,-1-15 3,1 0 1,-1 1-1,1-1 1,0 0-1,0 1 1,0-1-1,0 0 1,0 0-1,1 0 1,-1 0-1,0 0 1,1 0-1,0-1 1,-1 1-1,1 0 1,0-1 0,0 1-1,0-1 1,0 0-1,0 0 1,0 0-1,0 0 1,1 0-1,-1 0 1,0 0-1,1-1 1,-1 1-1,5 0 1,9 1 50,0 0 0,0 0 0,19-2 0,-26 0-2,20-1 1,0-1 0,0-1 0,0-1 0,-1-2-1,0-1 1,0-1 0,0-1 0,-1-1 0,40-23-1,-51 25 10,-4 3-28,-1-1-1,0 0 1,0 0 0,-1-1-1,0-1 1,0 0 0,14-14-1,-21 8 632,-3 14-648,0 0 1,0 0 0,-1 0 0,1 0 0,0-1 0,0 1 0,0 0 0,0 0 0,0 0 0,0 0-1,0 0 1,0-1 0,-1 1 0,1 0 0,0 0 0,0 0 0,0 0 0,0 0 0,0 0 0,-1 0-1,1-1 1,0 1 0,0 0 0,0 0 0,0 0 0,-1 0 0,1 0 0,0 0 0,0 0 0,0 0-1,0 0 1,-1 0 0,1 0 0,0 0 0,0 0 0,0 0 0,-1 0 0,1 0 0,0 0-1,0 0 1,0 0 0,0 1 0,-1-1 0,1 0 0,0 0 0,0 0 0,0 0 0,0 0 0,0 0-1,-1 0 1,1 1 0,0-1 0,0 0 0,0 0 0,0 0 0,0 0 0,0 1 0,0-1 0,0 0-1,0 0 1,0 0 0,0 0 0,-1 1 0,1-1 0,0 0 0,0 0 0,0 0 0,0 1 0,-16 26 82,0 0 1,2 2-1,1 0 1,-12 38-1,13-36-53,4-2-196,0 0-1,2 0 1,1 1-1,2-1 1,0 1 0,2 0-1,4 36 1,-3-63-135,0 0 1,0 0-1,0 0 0,1 0 1,0 1-1,-1-1 1,1 0-1,0 0 1,1-1-1,-1 1 0,0 0 1,1 0-1,0-1 1,0 1-1,-1 0 0,5 3 1,9 6-5597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8:1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43 13158,'0'0'75,"24"-6"360,-4 1-223,9-3 142,0 2 1,0 1-1,54-3 1,-38 6-238,-27 0 37,1 2-1,-1 0 1,0 1 0,28 4-1,-44-4-112,0-1-1,0 1 1,0-1-1,0 1 0,0 0 1,0 0-1,0 0 1,-1 0-1,1 0 1,0 0-1,-1 0 0,1 1 1,-1-1-1,1 1 1,-1-1-1,0 1 0,0-1 1,1 1-1,-1 0 1,0 0-1,0-1 1,-1 1-1,1 0 0,0 0 1,-1 0-1,1 0 1,-1 0-1,0 0 0,1 3 1,-1-1-3,0 0 0,-1 0 0,1 0 1,-1 0-1,0 0 0,0 0 0,0 0 0,0 0 0,-1-1 0,0 1 1,1 0-1,-1-1 0,-1 1 0,-3 5 0,-8 6 135,-1-1 0,0 0 0,-1-1 0,0 0 0,-27 15 0,-100 49 235,94-53-210,-4 1 8,-46 26 140,90-47-290,1 2 0,0-1 1,0 1-1,1 1 0,-1-1 1,1 1-1,1 1 0,-8 9 1,12-14-45,0-1-1,1 0 1,-1 1 0,1-1 0,-1 1 0,1 0-1,0-1 1,0 1 0,1 0 0,-1 0 0,0 0-1,1-1 1,0 1 0,0 0 0,-1 0 0,2 0-1,-1 0 1,0 0 0,1 0 0,-1 0 0,1-1-1,1 4 1,0-3-2,0 0-1,0 0 1,1 0-1,-1 0 1,1 0-1,0 0 1,-1-1-1,1 1 1,1-1-1,-1 0 1,0 0-1,0 0 1,1-1-1,5 3 1,10 2 26,0-1 1,0 0-1,1-1 0,0-2 1,21 2-1,7-2-235,0-2-1,1-1 0,70-13 1,-95 9-604,0 0 0,0-2 0,-1-1 0,0-1 0,0 0 0,-1-2 0,0-1 0,35-25 0,9-21-5400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4:34.1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0 118 6979,'0'0'7991,"14"-2"-6804,44-6-232,-56 7-843,1 1-1,-1 0 1,1 0 0,-1 0 0,1 0-1,-1 1 1,1-1 0,-1 1 0,1-1-1,-1 1 1,1 0 0,-1 0 0,0 0-1,1 0 1,-1 1 0,0-1 0,0 1-1,0-1 1,0 1 0,0 0 0,3 3-1,0 2 19,0 0-1,-1 0 0,1 1 1,4 12-1,-3-7 5,3 5-58,-1 1 0,-2-1-1,0 1 1,0 0 0,4 35 0,-6-5-2,-1 56 0,-4-92-69,0 0 0,-1 0 0,-1 0 0,0 0 1,-1 0-1,0-1 0,-1 0 0,-13 23 0,-11 31-33,27-60-40,0 0-1,1 0 1,0 0 0,0 1-1,0-1 1,1 0 0,0 1-1,0-1 1,0 0-1,2 9 1,-1-14 1,0 0 0,0 0 0,1 0 0,-1 0 0,0-1 0,0 1-1,1 0 1,-1-1 0,0 1 0,1-1 0,-1 1 0,0-1 0,1 1 0,-1-1 0,1 0 0,-1 0 0,1 0 0,-1 0 0,3 0 0,29-4-700,-30 0 746,0 1 0,1-1 1,-1 0-1,0 0 0,-1-1 0,1 1 0,-1 0 0,0-1 0,0 0 0,2-6 0,13-53-34,-10 30 49,-1 0 1,-3 0 0,0 0-1,-2-1 1,-2 1 0,-6-47-1,2 61 35,-1 0-1,0 0 1,-19-37-1,18 43 91,0-1-1,1 1 1,1-1 0,0 0-1,1-1 1,1 1 0,0-1 0,-1-19-1,4 35-96,1 0-1,-1 0 1,0 1-1,0-1 0,0 0 1,0 0-1,0 0 0,1 0 1,-1 0-1,0 0 1,0 0-1,0 0 0,0 0 1,0 0-1,1 0 1,-1 0-1,0 0 0,0 0 1,0 0-1,0-1 0,0 1 1,1 0-1,-1 0 1,0 0-1,0 0 0,0 0 1,0 0-1,0 0 1,0 0-1,1 0 0,-1 0 1,0-1-1,0 1 0,0 0 1,0 0-1,0 0 1,0 0-1,0 0 0,0 0 1,0-1-1,0 1 1,0 0-1,0 0 0,0 0 1,0 0-1,0-1 1,12 28 119,8 40-245,-14-11 125,-2 0 0,-5 76 0,1-104-3,-4 19 127,-16 85 0,11-88-70,2 0 0,-2 62-1,9-105-151,2-12-730,-1-1 533,0 0 1,-1 1-1,-2-22 1,0-6 173,-10-160-6,-1-1 209,13 183-104,4-126 589,-2 124-213,1 0 1,0 0-1,2 0 0,0 1 1,10-25-1,-14 42-348,0-1 1,0 0-1,0 0 0,1 1 1,-1-1-1,1 1 0,-1-1 1,1 1-1,-1 0 0,1-1 0,0 1 1,0 0-1,-1 0 0,1 0 1,0 0-1,0 1 0,0-1 1,0 0-1,0 1 0,0-1 1,0 1-1,0 0 0,0 0 0,0 0 1,1 0-1,-1 0 0,0 0 1,3 1-1,4-1-29,-8 1 6,0-1 1,0 0-1,0 0 1,0 1-1,0-1 1,0 1-1,0-1 1,0 1-1,0-1 1,-1 1-1,1-1 1,0 1-1,0 0 1,0 0-1,-1-1 1,1 1-1,0 0 1,-1 0-1,1 0 1,-1 0-1,1 0 1,-1 0-1,1 0 1,-1 0-1,0 0 1,0 0-1,1 0 1,-1 0-1,0 1 1,5 37 114,-5-34-106,2 33 34,-2-1 0,-1 0 0,-2 0 0,-2 0 0,-16 63 0,-19 28-17,9-30-15,-18 101-1,46-179 254,-3 16-1432,4-33 345,1-22 149,3-10 505,2 0 0,0 1 0,2-1 0,10-28 0,7-38 144,9-162 469,-27 211 25,-5 44-407,8-37 1471,-7 39-1121,-1 9-125,-25 375 24,10-61-808,14-179-1653,-5-92-674,-13-3-3484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8:10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2507 311 3458,'-28'-16'8494,"-38"-21"-7507,-2 2-1,-1 3 0,-90-27 1,76 37-371,-2 3 1,0 5-1,-1 3 0,0 4 0,-1 3 1,1 5-1,-159 20 0,177-7-577,1 3 0,1 2 0,0 4 0,-70 34 0,52-15-21,2 4 1,-119 86 0,152-94 26,1 2 0,1 2 1,3 2-1,2 2 0,1 2 0,3 1 1,2 2-1,-31 58 0,52-78-20,0 0 0,3 1-1,0 0 1,2 1 0,2 1 0,0-1-1,-1 35 1,7-42-50,1 0 1,2 0-1,0 0 0,2-1 1,1 1-1,1-1 0,1 0 1,2 0-1,0 0 0,13 27 0,-2-17-16,1 0-1,2-2 0,1 0 0,1-1 0,2-1 0,43 39 0,-11-18-128,3-2 0,93 57 0,-54-47 43,3-4 0,1-5 0,3-5 0,2-4 0,128 30-1,-104-41 114,2-5 1,0-6-1,1-6 0,149-5 0,-234-10 67,0-2-1,-1-2 1,1-3 0,82-23-1,-94 18 46,0-2 0,-1-2-1,0-1 1,-1-2 0,-2-2-1,39-29 1,-29 15-33,-2-3-1,-2-1 1,-1-2-1,-2-1 1,-2-3-1,-2 0 1,-2-2-1,-3-2 1,-1-1-1,-3-1 1,28-80-1,-38 85-63,-1 0 0,-3-2-1,-2 1 1,-2-1 0,-2 0 0,-2-1-1,-2 1 1,-2-1 0,-3 1 0,-2 0-1,-2 0 1,-2 1 0,-28-83 0,14 76 31,-3 1 1,-1 0 0,-4 3 0,-1 0 0,-2 2 0,-3 2-1,-2 1 1,-1 3 0,-3 1 0,-1 1 0,-2 3 0,-1 2 0,-3 3-1,0 1 1,-79-35 0,96 54-65,-1 0-1,-1 3 1,0 0-1,0 3 1,-1 1-1,1 2 1,-1 1 0,0 2-1,-65 6 1,39 4-1125,0 2 0,2 3 0,-1 3 0,-110 46 0,-81 49-7149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8:1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16616,'278'10'0,"20"0"-721,-9-7 721,-8-1 464,-23 3-159,-29 11-305,-28 5-272,-38 2-289,-54-8-959,-52-12-1426,-77-3-8419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8:1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10485,'0'0'1819,"36"18"-842,21 9-319,0-3 0,1-2-1,2-3 1,84 17 0,625 51 2078,9-65-2436,-508-23-1487,-250-2 198,-20 3 960,0 0 0,0 0 0,0 0 0,0 0 0,0-1 0,1 1 0,-1 0 0,0 0 0,0 0 0,0 0 0,0 0 0,0-1 0,0 1 0,0 0 0,0 0 0,0 0 0,0 0 0,0 0 0,0-1 0,0 1 0,0 0 0,0 0 0,0 0 0,0 0 0,0-1 0,0 1 0,0 0 0,0 0 0,0 0 0,0 0 0,0 0 0,0-1 0,0 1 0,0 0 0,0 0 0,-1 0 0,1 0 0,0 0 0,0 0 0,0 0 0,0-1 0,0 1 0,0 0 0,-1 0 0,1 0 0,0 0 0,0 0 0,0 0 0,0 0 0,-1 0 0,-35-14-2652,-52-2-2337,-41-3-3234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8:43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8 12726,'0'0'7174,"-25"-1"-6307,-77-6-395,77 10 1293,19 6-1171,15 6-298,-3-11-222,1 0 0,0 0 1,0-1-1,0 0 1,0 0-1,0 0 0,1-1 1,14 2-1,-7 0 6,158 32 212,1-7 1,219 8-1,363-24-658,-605-13 229,-73 0 5,1000 30-2191,-975-23 2163,-47-5-115,0 3 0,90 19 1,-246-39-1228,-323-59-2515,-5 15-4201,199 31 2746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8:4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414 179 8548,'-43'-5'2694,"-307"-28"2637,330 32-3094,38 4-962,6 1-1362,737 95 1329,13-51-152,208-38-2605,-975-10 1480,250-14-1245,-234 8 1195,-19 0-26,-18-1-176,-72-13 250,0 4 1,-144-8 0,196 21 22,-910-19 238,870 26-75,0 2 0,1 4 0,0 3 0,-123 39-1,184-48-88,10-4-45,0 0 1,0 1 0,0-1 0,0 1-1,-1-1 1,1 1 0,0 0 0,0 0-1,1 0 1,-1 0 0,0 1 0,0-1-1,0 0 1,1 1 0,-1-1 0,1 1-1,-1 0 1,1-1 0,-1 1 0,1 0-1,0 0 1,-1 2 0,2-4-10,0 1 0,0 0-1,-1-1 1,1 1 0,0-1 0,0 1-1,0 0 1,0-1 0,0 1 0,1 0 0,-1-1-1,0 1 1,0-1 0,0 1 0,0 0-1,1-1 1,-1 1 0,0-1 0,1 1 0,-1-1-1,0 1 1,1-1 0,-1 1 0,1-1-1,-1 1 1,1-1 0,-1 0 0,1 1 0,-1-1-1,1 0 1,-1 1 0,1-1 0,-1 0 0,1 0-1,0 1 1,19 5 74,0-1 1,0-1-1,0 0 0,1-2 1,29 1-1,-9 0-15,185 11-257,0-9 0,409-45 0,337-96-4069,-906 125 4333,-66 11-66,0 0 0,0 0 0,0 0 0,-1 0-1,1 0 1,0 0 0,0 0 0,0 0 0,0 0 0,0 0 0,0 0-1,0 0 1,0 0 0,0 0 0,0 0 0,0 0 0,-1 0 0,1 0-1,0 0 1,0-1 0,0 1 0,0 0 0,0 0 0,0 0 0,0 0-1,0 0 1,0 0 0,0 0 0,0 0 0,0 0 0,0 0-1,0-1 1,0 1 0,0 0 0,0 0 0,0 0 0,0 0 0,0 0-1,0 0 1,0 0 0,0 0 0,0 0 0,0 0 0,0-1 0,0 1-1,0 0 1,0 0 0,0 0 0,0 0 0,1 0 0,-1 0 0,0 0-1,0 0 1,0 0 0,0 0 0,0 0 0,0 0 0,0 0 0,0 0-1,0 0 1,0-1 0,-15-3 245,-116-13 135,-161 0 1,158 11-349,-996-4 58,599 27 2145,1822-40-1073,-506 5-1440,-1429-26-2929,231 7 453,248 26 443,1 5-2385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8:5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8148,'0'0'2259,"24"0"-922,401 0-283,-3 0-2151,-420 0 492,-17 0-1607,-385 13 48,-8 0 5387,384-13-1772,22 0-501,4 0-20,41 0 13,821 0 519,-838 1-1443,-19 0-20,-1 0 0,0-1 1,1 0-1,-1 0 0,0 0 0,1-1 0,-1 0 0,1 0 1,-1 0-1,0-1 0,0 0 0,8-4 0,-14 6-16,0 0-1,1 0 0,-1 0 1,0 0-1,0-1 1,0 1-1,0 0 1,0 0-1,0-1 1,1 1-1,-1 0 0,0 0 1,0 0-1,0-1 1,0 1-1,0 0 1,0 0-1,0-1 0,0 1 1,0 0-1,0 0 1,0-1-1,0 1 1,0 0-1,0 0 1,0-1-1,0 1 0,-1 0 1,1 0-1,0-1 1,0 1-1,0 0 1,0 0-1,0 0 0,0-1 1,-1 1-1,1 0 1,0 0-1,0 0 1,0 0-1,-1-1 0,1 1 1,0 0-1,0 0 1,0 0-1,-1 0 1,1 0-1,0 0 1,0 0-1,-1 0 0,1 0 1,0 0-1,0 0 1,-1 0-1,1 0 1,0 0-1,0 0 0,-1 0 1,1 0-1,0 0 1,0 0-1,-1 0 1,1 0-1,0 0 1,0 0-1,-1 0 0,-22-1-591,22 1 536,-55 0-1894,-15 0-1570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8:4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3652 436 9508,'0'0'1348,"-26"-15"-617,-179-99 2134,101 64-1719,-3 6 0,-1 4 0,-2 5 0,-1 4 0,-195-26 0,34 28-401,-344 8 0,532 22-563,0 3-1,1 4 0,0 3 0,0 4 0,2 4 0,0 3 0,-137 58 0,141-46-31,1 4-1,2 4 1,2 2 0,2 4 0,-84 74-1,119-90-131,1 2-1,2 1 1,1 2-1,2 1 1,1 1 0,3 2-1,1 0 1,2 2-1,1 0 1,-26 86-1,36-88-9,1 1-1,3 1 1,1-1-1,2 1 1,3 75-1,2-96-5,2-1 1,0 1-1,1-1 0,0 1 1,2-1-1,1-1 0,1 1 1,0-1-1,2-1 0,0 0 1,1 0-1,1-1 0,17 21 1,-2-11-48,2-2 1,1 0-1,0-2 1,2-2-1,1-1 1,1-1-1,0-1 1,53 18-1,10-1-323,199 43 0,-75-40-748,1-9 0,1-9 1,361-14-1,-491-12 1098,0-4 1,-1-4-1,-1-3 0,0-5 1,-2-4-1,0-3 0,-2-5 1,-1-3-1,90-53 1,-150 74 159,-1-1 0,0-2 1,-1 0-1,-2-2 1,37-38-1,-48 45-9,-1 0 0,-1 0 0,0-1 0,-1 0 0,-1-1 0,0 0 0,0 0-1,-2 0 1,0-1 0,-1 0 0,0 1 0,1-19 0,-4 5-65,0-1-1,-3 0 1,0 1-1,-1-1 1,-2 1 0,-2 0-1,0 0 1,-2 1-1,-1 0 1,-1 0 0,-1 1-1,-2 1 1,0 0-1,-32-41 1,2 10-89,-3 3 0,-3 1 0,-1 3 1,-116-87-1,100 88-147,-3 2 0,-2 4 1,-79-36-1,109 61-443,0 1 0,-2 2 1,0 2-1,0 2 0,-1 2 0,0 2 0,-55-1 1,-13 7-6356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8:5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319 277 4306,'0'0'7209,"27"26"-6132,82 87 177,-101-103-1192,-1 0 0,0 1 1,0-1-1,-1 2 0,-1-1 0,1 1 0,-2-1 0,0 1 0,0 1 0,-1-1 0,-1 0 0,0 1 0,0 0 0,-1-1 0,-1 1 0,-1 12 0,1 4-36,1-21-9,-1 0 0,0-1-1,0 1 1,-1 0 0,1 0 0,-2-1 0,1 1 0,-1 0 0,-5 10-1,5-14 61,-1 0 0,0 0 0,0-1 0,0 1 0,-1-1 0,1 0 0,-1 0 0,1 0-1,-1-1 1,0 1 0,0-1 0,-1 0 0,1 0 0,0 0 0,-1 0 0,1-1 0,-7 1 0,-27 6 298,1-3 1,-1-1 0,-1-2-1,1-1 1,-40-5 0,67 3-290,0 0 0,0 0 1,1-1-1,-1 0 0,1-1 0,-1 0 0,1 0 1,0-1-1,-9-6 0,15 8-58,0-1 0,0 0 1,0 0-1,0 0 0,1-1 0,0 1 0,0-1 0,0 1 1,0-1-1,0 0 0,1-1 0,-1 1 0,1 0 0,0-1 1,1 1-1,-1-1 0,1 1 0,0-1 0,0 0 0,0 1 1,0-1-1,1-7 0,0 5-42,1 0 0,0 0 0,0 0 0,0 0 0,1 0 0,0 0 0,0 0 0,1 0 0,0 1 0,0-1 0,0 1 0,1 0 0,0 0 0,0 0 0,9-8 0,6-6-89,1 2 0,42-30 0,-43 34 89,179-122-359,252-131-1,-420 250 437,2 1 0,44-16 0,-76 32-102,1 0-1,-1 0 1,1 0-1,-1 0 1,0 0-1,1 0 1,-1 0-1,1 0 1,-1 0-1,1 0 1,-1 1-1,0-1 1,1 0-1,-1 0 1,1 0-1,-1 0 1,0 1-1,1-1 0,-1 0 1,0 0-1,1 1 1,-1-1-1,0 0 1,1 0-1,-1 1 1,0-1-1,0 0 1,1 1-1,-1-1 1,0 0-1,0 1 1,0-1-1,1 1 1,-1-1-1,0 0 1,0 1-1,0-1 1,0 1-1,0-1 0,0 1 1,0-1-1,0 0 1,0 1-1,0-1 1,0 1-1,0-1 1,0 0-1,0 1 1,-1-1-1,1 1 1,0-1-1,0 0 1,0 1-1,0-1 1,-1 1-1,1-1 1,-10 30-2911,-19 21-3207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8:5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4978,'0'0'14479,"0"0"-14396,1 0 1,-1 0 0,1 0-1,-1 0 1,1 0-1,-1-1 1,1 1-1,-1 0 1,1 0-1,-1 0 1,1 0-1,-1 0 1,1 1-1,-1-1 1,1 0-1,-1 0 1,1 0-1,-1 0 1,1 1 0,-1-1-1,1 0 1,-1 0-1,1 1 1,-1-1-1,1 0 1,-1 1-1,0-1 1,1 1-1,-2 45 294,1-10 402,5 60 1,10-33-3381,-11-53 1104,0-1 1,0 0-1,1 0 1,10 13 0,-3-3-6826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8:5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13206,'0'0'7091,"32"6"-7011,17-6-80,11 0-16,0-8-832,-6-2-2049,-8 2-1890,-14 8-5761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4:36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216 5 10005,'0'0'9153,"0"-1"-9078,0 1 1,1 0-1,-1-1 0,1 1 1,-1 0-1,0-1 0,1 1 1,-1 0-1,1 0 1,-1 0-1,1-1 0,-1 1 1,0 0-1,1 0 0,-1 0 1,1 0-1,-1 0 0,1 0 1,-1 0-1,1 0 0,-1 0 1,1 0-1,-1 0 0,1 1 1,1 6 42,0 0 0,-1 0 1,0 0-1,-1 0 0,0 0 1,0 1-1,-2 12 0,1 7 136,-3 54 259,-18 105 1,-3 46-276,23-123-210,-8 130-83,4-370-2295,5 17 2078,-2 26-46,12-104 1,-4 162 285,12-43 1,-11 53 156,0 0 1,-2 0 0,-1 0-1,0 0 1,-1-34 0,-4 45-10,0 0 0,-1 0 1,0 1-1,-1-1 0,0 1 1,0 0-1,-1 0 0,0 0 1,-1 1-1,1 0 1,-1 0-1,-12-11 0,17 17 119,0 34-134,-16 78 190,-32 111 0,-6 35 115,43-157-401,3 173 0,11-240-98,-2-32 78,0 0 0,0 1 0,0-1 0,0 0 0,0 0 0,0 0 0,0 0 0,0 0 0,1 0 0,-1 1 0,1-1 0,-1 0 0,1 0 0,-1 0 0,1 0 0,-1 0 0,1 0 0,0-1 0,-1 1 0,1 0 0,0 0 0,0 0 0,2 1 0,-3-12-249,0-15 39,0-81-993,20-172 1,-9 199 1030,-7 38 247,16-63 0,-20 103-32,0 0-1,1 0 1,-1 0 0,0 0-1,1 0 1,-1 0 0,0 1-1,1-1 1,-1 0 0,1 0 0,0 0-1,-1 1 1,1-1 0,-1 0-1,1 1 1,0-1 0,0 0-1,-1 1 1,1-1 0,0 1-1,0-1 1,0 1 0,0-1-1,-1 1 1,1 0 0,0-1 0,0 1-1,0 0 1,0 0 0,0 0-1,0 0 1,0 0 0,0 0-1,0 0 1,0 0 0,0 0-1,0 0 1,0 0 0,1 1 0,1 0-2,-1 0 0,1 0 0,-1 1 0,1-1 0,-1 0 0,0 1 0,1 0 0,-1-1 0,0 1 0,0 0 0,0 0 0,3 5 0,3 8 16,-1 0 0,0 1 0,-1-1 1,0 1-1,-2 1 0,0-1 0,-1 1 0,2 21 0,2 142-773,-7-163 525,1 36-746,0-18-2188,-1 0 0,-8 56 0,-12-24-6171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8:5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8868,'0'0'8932,"158"59"-10629,-86-51-1456,-1-3-2354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8:5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1 688,'0'0'5792,"43"0"-4015,12 6-632,6 0-4021,-23-6 32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9:0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1505,'0'0'4906,"7"0"-4332,151 1 1959,186-2-2748,-233-4-871,118-21 0,-213 22 352,-15 2 125,-31-1-336,-53 3-560,-103 22 1619,-39 1 2482,171-22-1812,-42 4 1842,96-5-2594,-1 0 0,1 0-1,-1 0 1,0 0 0,1 0 0,-1 1 0,1-1 0,-1 0 0,1 0 0,0 0 0,-1 1 0,1-1 0,-1 0 0,1 1 0,-1-1-1,1 0 1,0 1 0,-1-1 0,1 0 0,0 1 0,-1-1 0,1 1 0,0-1 0,0 1 0,-1-1 0,1 0 0,0 1 0,0-1-1,0 1 1,-1-1 0,1 1 0,0-1 0,0 1 0,0 0 0,0-1 0,0 1 0,0-1 0,0 1 0,0-1 0,0 1 0,1-1-1,-1 1 1,0-1 0,0 1 0,0-1 0,1 1 0,-1-1 0,0 0 0,0 1 0,1-1 0,-1 1 0,0-1 0,1 0 0,-1 1-1,0-1 1,1 0 0,-1 1 0,1-1 0,15 6 25,-1-2-1,0 0 1,1-1-1,0 0 1,0-1-1,0-1 1,22-1-1,-18 0-22,496 0-909,-506 0 747,17 0-367,0-1 0,0-1-1,0-2 1,0 0 0,-1-2 0,35-12 0,-58 16-1124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9:0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9492,'0'0'902,"30"1"-147,-6 0-597,36 2 674,87 14 0,-120-13-576,0 1 1,0 2-1,-1 1 0,0 1 0,0 1 0,-1 2 0,38 22 0,-60-33-248,-1 1 0,1 0 0,-1-1 0,0 1 0,0 0 0,1 0 0,-1 1 0,0-1 0,-1 0 0,1 1 0,0-1 0,-1 1 0,1-1 0,-1 1 0,0 0 0,0 0 0,0 0 0,0-1 0,0 1 0,-1 0 0,1 0 0,-1 0 0,0 0-1,0 0 1,0 0 0,0 0 0,-1 0 0,1 0 0,-1 0 0,0 0 0,1 0 0,-3 2 0,0 2 12,-1 0 0,0-1 1,0 1-1,-1-1 0,0 0 0,0 0 0,0-1 0,-1 0 0,1 0 0,-1 0 0,-9 5 0,-10 6-31,-1-2-1,-33 14 0,48-23-112,1-1 0,-1 0-1,-1-1 1,1 0 0,0-1 0,-1 0 0,0-1 0,-19-1 0,30 0 111,0-1 1,0 1-1,0-1 1,0 1-1,0-1 1,0 0-1,0 0 1,0 1-1,1-1 0,-1 0 1,0 0-1,1 0 1,-1 0-1,0 0 1,1 0-1,0 0 1,-1 0-1,1 0 0,-1 0 1,1 0-1,0 0 1,0 0-1,-1 0 1,1 0-1,0-1 1,0 1-1,1-1 0,-2-39-14,1 33-18,-1-32-9,0 15 236,1 0-1,2 0 0,5-31 1,-6 48-106,1-1 1,1 1-1,0 0 1,0 0-1,0 1 0,1-1 1,0 1-1,1 0 1,0 0-1,0 0 1,0 0-1,1 1 0,12-11 1,23-12 10,1 1 1,1 2 0,1 3-1,60-24 1,86-48 797,-190 95-1293,3-1 604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9:0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6739,'0'0'6550,"19"-23"-6227,63-72-118,-78 90-195,0 1 1,0 0-1,0 0 1,0 0-1,1 1 1,0-1-1,0 1 1,0 0-1,0 0 0,0 1 1,0 0-1,1 0 1,-1 0-1,1 0 1,0 1-1,-1 0 1,1 0-1,0 1 0,0-1 1,-1 1-1,8 1 1,1-1 7,-13 1-17,0-1 1,-1 1-1,1-1 0,-1 0 0,1 1 1,-1 0-1,1-1 0,-1 1 1,1-1-1,-1 1 0,0 0 0,1-1 1,-1 1-1,0 0 0,1-1 0,-1 1 1,0 0-1,0-1 0,0 1 1,0 0-1,0 0 0,1-1 0,-1 1 1,0 0-1,-1 0 0,1-1 0,0 1 1,0 0-1,0 0 0,-4 27 281,0-17-155,0 0 0,0-1 0,-2 0 0,1 0 0,-1 0 0,0 0 0,-11 11 0,-64 65 543,35-38-24,37-39-498,6-7-122,0 1 1,1-1-1,-1 1 0,1-1 0,-1 1 0,1 0 1,0 0-1,0 0 0,0 0 0,0 0 0,1 0 1,-1 1-1,1-1 0,0 1 0,0-1 0,0 1 1,0-1-1,1 1 0,-1 7 0,3-11-25,-1 1 1,1 0-1,-1-1 0,1 1 0,-1-1 0,1 1 0,-1-1 1,1 0-1,0 0 0,-1 0 0,1 0 0,0 0 1,-1 0-1,1 0 0,2-1 0,1 1 4,10-1-13,0 0-1,1-1 0,-1 0 1,-1-2-1,1 0 0,21-8 0,83-45-1637,-47 20-1182,-47 26-1054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9:0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10789,'0'0'5603,"86"-5"-5571,-37-6-32,0-2 0,-9 0-369,-12 1-751,-10 4-145,-10 3-1248,-22 5-7700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9:04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8132,'-5'152'1360,"39"-152"-799,9 0 927,3-3-319,-3-7-1169,-3 2-1441,-9 3-1840,-11 5-4051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9:1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3958 147 16504,'-189'-37'373,"-1"9"1,-1 8-1,-236 5 1,311 17 80,1 5 1,-1 6-1,2 4 1,-206 60 0,169-28-68,3 7 1,3 6-1,-164 97 1,150-63-239,5 6 1,-203 176-1,268-199-129,3 3 0,4 5-1,-98 133 1,138-160-20,4 0 0,1 3 1,4 1-1,2 1 0,4 2 0,-36 130 0,47-128 1,4 0 0,2 1 0,0 137 0,12-157 5,2-1 0,2 1 0,2-1-1,3 0 1,2-1 0,25 65 0,-13-56 36,3 0 0,3-1-1,2-2 1,2-1 0,65 74-1,-45-67-3,3-2 0,2-4 0,129 91-1,-92-84-143,2-4 0,2-5 0,3-4 0,2-5 0,1-5 0,168 38 0,-121-47-477,2-6 0,0-8 1,1-6-1,0-7 0,171-20 0,-75-13 44,-2-11 0,340-101-1,323-166-397,-702 221 1162,-5-10-1,234-147 0,-354 189-52,-2-4 0,-3-4 0,-3-3 0,127-139-1,-166 158-88,-1-2-1,-3-2 0,-2-1 0,-2-2 0,-3-1 0,-3-1 1,-1-1-1,-4-1 0,16-70 0,-21 58 3,-4 0 0,-2-1 0,-4 0 0,-5-108 0,-4 130-63,-3 1-1,-1 0 0,-3 1 0,-2 0 0,-2 0 1,-2 1-1,-32-65 0,20 59-1,-3 1 1,-2 2-1,-3 1 1,-1 1-1,-82-78 1,58 71 16,-2 3 1,-2 2-1,-132-73 1,71 59-22,-2 7 0,-3 5-1,-1 5 1,-258-53 0,239 73-37,-1 7-1,0 6 1,-236 9 0,310 8-128,0 5 0,0 2 0,1 4 1,-107 34-1,131-29-797,1 2 0,1 3 0,1 1 0,1 3 0,1 2 0,-79 65 0,-66 92-9688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9:1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3052 266 12566,'-38'-31'0,"3"2"107,-1 1-1,-2 2 1,-62-34 0,67 45 249,-1 1 1,-1 2-1,1 2 1,-2 0-1,-43-4 1,2 5 358,-108 2 0,133 8-429,0 3 0,0 2 0,0 3 0,1 1 1,1 3-1,0 2 0,0 3 0,-69 33 0,-23 20 8,2 6 0,4 6 0,4 6 1,3 6-1,5 5 0,-128 133 0,172-146-220,3 2 0,4 4 0,4 3 0,5 2 0,-59 121-1,84-137-23,3 1 0,4 2-1,4 1 1,4 1 0,3 1-1,5 1 1,-8 116 0,22-154-43,2 0-1,2 1 1,3-1 0,18 84 0,-13-96-15,1-2-1,3 0 1,1 0 0,1-1-1,2-1 1,38 55 0,-26-50-59,1-1 0,2-2 0,2-1 0,1-2 0,53 39 0,-32-33-163,2-3 0,2-2 0,82 35 1,-23-24-521,1-5 1,2-5-1,228 35 0,-124-44-1728,306-2-1,-396-25 2240,0-6-1,-1-6 0,0-5 1,-2-7-1,0-5 0,205-75 0,-223 58 757,-2-6-1,-3-5 1,-2-5-1,-3-4 1,-3-5-1,-3-4 1,-3-5-1,129-138 1,-162 146-112,-3-3 0,-3-2 0,-4-3 1,76-153-1,-97 162-155,-4-2-1,-3 0 1,-3-2 0,-3-1-1,-4 0 1,9-107 0,-21 132-197,-2-1 0,-2 1 0,-3-1 0,-1 1 0,-4-1 0,-1 1 0,-2 1 0,-3 0 0,-2 1 0,-2 1 0,-2 0 0,-2 1 0,-2 2 1,-2 0-1,-2 2 0,-38-46 0,31 49-47,-1 2 1,-2 1-1,-1 2 1,-2 2-1,-1 1 1,-49-26 0,32 26 9,0 2 0,-2 3 0,-1 3 1,-84-21-1,33 20-531,-1 6 0,-1 4 1,0 6-1,-1 4 0,-155 15 0,-139 44-4554,-16 45-2913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9:3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8340,'152'-28'4338,"3"-1"-4274,-1 9-64,1 2 608,-3 5 289,-12 13-897,-17 0-16,-31 0-321,-32 0-127,-37 0-272,-46 2-6980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5:01.5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780 0 4706,'0'0'2321,"-201"49"-2321,95-18-912,6 3 15,3-1 369,8 6 448,14 5 64,12 5-864,15-3-2146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29:3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9748,'39'-1'1825,"471"-39"4007,-220 11-4286,443 14 0,-696 19-1614,-30 0-220,-24-2-36,-82 8-2477,-52 11-7799,116-16 6105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0:42.0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1967 635 7507,'0'0'2898,"4"-23"-719,0 6-1662,1-9 327,0 0 1,-1-1-1,-2 1 0,-1-31 1,-2 53-756,0 0 1,0-1-1,-1 1 1,0 0-1,0 0 1,0 0-1,0 0 1,-1 0-1,1 0 1,-1 1-1,0-1 1,0 1-1,0 0 1,-1 0-1,1 0 1,-1 0-1,0 0 1,1 1-1,-7-3 1,-8-5 47,-1 0 0,-37-12 0,2 5-52,-1 3 1,0 2 0,-90-8 0,42 13-102,-111 8 1,198 1 24,1 0 0,-1 1 0,1 0 0,0 2 0,0 0-1,0 0 1,-18 10 0,-98 62 23,80-45-29,37-23 0,-145 95 178,140-89-156,0 1 0,1 1 0,1 0 0,1 1 0,-25 37 0,-24 43-24,-162 274 588,203-323-506,1 0 0,2 2 0,3 0 0,2 1 0,-17 104 0,-19 962 1537,29-782-1103,5-145-381,-15 51 72,19-161 22,-7 156-1,20-145-193,4 0-1,4-1 1,20 95-1,-17-143-28,1 0 0,2-2 0,2 1 0,2-2 0,2 0 0,34 54 0,-39-73-14,1 0-1,2-1 1,0-1-1,1-1 1,0 0-1,2-1 1,0-2-1,1 0 1,0-1-1,1 0 1,1-2-1,34 13 1,1-5-35,2-3 0,120 19 0,127-6-155,-226-26 66,0-2 0,162-20 0,-208 13 91,1-2-1,-1-2 1,0-1 0,-1-2 0,0-1 0,-1-1 0,-1-3-1,0 0 1,33-25 0,-32 18-4,-7 7 29,-1-2 1,-1 0-1,0-2 0,-2-1 1,0 0-1,26-37 0,-38 46 10,1 0-1,0 1 1,0 0-1,1 1 1,1 1 0,0 0-1,15-10 1,-11 9 3,-1-1 1,0 0-1,-1-1 1,14-16 0,-22 18 17,-1 0 1,0 0-1,-1-1 1,0 0-1,-1 0 1,0 0-1,-1 0 1,0 0-1,1-22 1,6-15 10,5-37-17,-3 0 1,1-117 0,-8 107 87,2 31-32,25-108 0,6-41 283,-32 123-157,-4 43-164,2 0 0,3 0 0,15-61 0,124-524 326,-93 375-207,-7-62 168,-26 146-243,-15 125-88,-3-1 0,-6-73 0,0 95 5,-1 0 0,-2 0 0,-1 0 0,-1 1 0,-22-47 0,14 36 48,-18-65 0,8-5-49,2 1-21,-4 1 1,-60-142 0,78 226 20,-1 1-1,-1 0 1,0 1 0,-2 0 0,-1 1 0,0 1 0,-1 1-1,-1 0 1,0 1 0,-2 1 0,1 0 0,-33-16 0,24 16-36,0 2 0,-2 0 0,1 3 0,-2 0 0,1 2 0,-1 1 0,0 1 0,0 2 0,-39-1 0,11 4-225,1 2 1,-96 15-1,131-11-72,-1 1-1,1 0 1,0 2 0,1 1-1,0 0 1,0 2 0,1 0-1,1 2 1,-26 19 0,25-14-1347,-1 1 0,2 1 0,1 1 0,-21 28 0,-2 17-6955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0:43.7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1698 176 7507,'0'0'4917,"-30"-21"-3839,-98-66-470,120 82-558,0 1 0,0 0 0,0 0 0,0 1 0,-1 0 0,1 0 0,-1 1 0,0 1 0,0-1 0,1 1 0,-1 1-1,0-1 1,-13 3 0,-9-2 103,27 0-139,-72-2 467,0 3 0,0 3 1,-128 23-1,121-7-323,1 3-1,1 4 1,1 4-1,1 3 1,-89 53-1,136-67-126,0 2 0,1 2 0,2 1 0,0 1 0,-46 55 0,58-59-28,1 1 1,2 0-1,0 0 1,1 2-1,2 0 1,0 0-1,2 1 1,1 0-1,-6 33 1,9-36-17,2 1 0,0 0 0,2 0 0,0 0 0,2 0 0,1 0 0,4 25 0,-2-34 2,0 0-1,1-1 1,0 1 0,1-1-1,1 0 1,0 0 0,1-1-1,1 0 1,0 0 0,0-1-1,22 21 1,-4-9-48,0-2-1,2-1 1,0-1 0,1-2 0,1-1 0,0-1-1,2-2 1,62 20 0,-40-19 93,2-3 0,-1-2 0,2-2 0,93-1 0,-130-8 23,0-1 0,0 0-1,0-2 1,-1-1 0,1 0 0,-1-2-1,-1 0 1,1-1 0,-1-1 0,-1-1 0,28-19-1,-4-1 196,-2-3-1,-2 0 0,55-62 0,-65 61-200,-2 0-1,-1-2 1,-1 0 0,-3-2 0,-1-1-1,-1 0 1,-3-1 0,-1-1-1,-2-1 1,-1 0 0,-3 0-1,-1-1 1,-3 0 0,-1-1-1,-3-68 1,-1 97-43,-1 0 1,-1-1-1,0 1 0,-1 0 1,0 0-1,-2 0 0,1 1 0,-2 0 1,0-1-1,-1 2 0,0-1 1,-1 1-1,0 0 0,-1 1 0,-1 0 1,0 0-1,-1 1 0,-22-18 1,15 14-7,-2 1 0,0 1 1,0 0-1,-1 2 0,-1 1 1,0 0-1,0 2 1,-1 0-1,-42-8 0,4 7-553,-1 2 0,-98 2-1,-16 11-3604,-1 24-2819,177-30 6949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0:47.6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11245 674 6707,'0'0'667,"-31"-15"229,-4-3-429,-3-1 222,0 1 0,-1 2 0,-42-11 0,25 13-163,-1 2 1,-99-7-1,-118 10-11,-79-8 78,-427-93 1338,-747-85-522,502 127-1181,-7 64-250,571 6 5,-586-42-68,99-31 245,477 67-33,0 39-30,308-13-96,-797 139 508,884-140-441,1 3 0,2 3 0,1 3 0,-85 50 0,-255 178 126,386-240-171,-24 16 82,-66 59 0,99-78 8,1 1-1,1 1 1,0 0-1,2 1 1,0 0-1,0 1 1,-9 23-1,18-34-70,1 0 0,0 0 0,0 1-1,1-1 1,0 1 0,1 0 0,0 0-1,0-1 1,1 1 0,0 0 0,0 0-1,1 0 1,0 0 0,4 14 0,0-11-4,-1 0 1,2 0-1,-1-1 1,2 0-1,-1 0 0,2 0 1,-1-1-1,1 0 1,13 12-1,-1-1-23,2-1-1,0-1 1,1 0-1,0-2 1,2-1-1,0 0 1,1-2-1,0-2 0,1 0 1,1-1-1,42 10 1,550 86 371,-400-76-401,-8 5-87,-68-10 92,160 8-1,1752-2 99,-2051-32-88,482-16-171,1204 16-346,-1337 31 332,-176-10 84,76 9-584,172 12 458,598-14-248,-810-26 404,217 9 113,-276-8 27,-95-3-67,109 12 1,-11 7-310,182-2-1,-303-16 131,570 2-2853,-355-4 3235,-215-1 141,0-2 0,-1-2 0,1-1 0,40-14 0,36-8 159,-106 28-510,41-8 239,0-3 0,65-24-1,-99 31-138,0-1-1,-1-1 1,0-1-1,0 0 0,0 0 1,-1-1-1,0-1 1,-1 0-1,0-1 1,-1 0-1,0 0 0,11-18 1,3-9-78,-2-2 0,-2 0 1,15-44-1,-27 62 1,-1-1 1,-1 0-1,-1 0 0,-1-1 1,-1 1-1,-1-1 1,-1-36-1,-3 52-17,0 0-1,-1 0 1,1 0-1,-1 0 1,-1 0 0,0 1-1,0-1 1,0 1 0,-1 0-1,0 0 1,0 1-1,-1-1 1,0 1 0,-10-8-1,-12-11-7,-61-38 0,45 36 16,-2 2 1,-2 2 0,0 2 0,0 3 0,-77-20 0,-263-34-4622,294 58 1342,-31-8-5865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0:56.1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11 1601,'0'0'4306,"-17"-10"-4354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0:56.4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0 2113,'0'0'2753,"-2"0"-1600,2 11-1073,0 4-80,0 6-64,17 4-368,11 4-1249,13-1-1649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0:56.8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5907,'0'0'0,"154"44"-961,-88-13 961,3 0 545,5 5-145,-2 3-288,-3 2-112,8 6 0,0 7-528,9 2-833,12 11-1136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0:57.2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3890,'0'0'0,"177"70"-993,-108-44 593,-3-1 96,-6-1 176,-3-4-1057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1:51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4 6211,'0'0'16141,"-4"-1"-15637,-5-2 16,18 6-91,93 23 351,-32-18-900,1-2 0,72-6 1,-81 0-1561,-59 0-1084,-23 0-9334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1:51.5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1 17576,'0'0'5363,"-25"165"-5091,45-116 80,-3 2 96,3-2-160,-9 0-160,-2-2-96,0-4-32,-6-1-224,-1-1-400,-2-5-305,0-2-783,0-6-2770,0 0-10293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5:03.7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75 203 5170,'0'0'4781,"0"-1"-4508,0 0-1,0-1 1,-1 1 0,1 0-1,0 0 1,-1 0 0,1 0-1,-1 0 1,1 0-1,-1 0 1,1 0 0,-1 0-1,0 0 1,1 0 0,-3-1-1,-2 2 28,2-1-228,1 1 0,-1 0-1,1 0 1,-1 0 0,1 0 0,-1 1 0,1-1 0,-1 1-1,1-1 1,0 1 0,-1 0 0,1 0 0,0 0 0,-1 0-1,1 0 1,0 1 0,-3 1 0,-9-2-1817,13-45 2449,1 54 1577,0 62-341,0 67-4042,26-144-2554,-22 2 4538,0 0 0,0 0 1,-1 0-1,1-1 0,-1 1 0,0-1 0,0 0 0,0 0 0,0 0 0,-1-1 0,0 1 0,0 0 0,0-1 1,0 0-1,-1 1 0,1-1 0,0-9 0,1-11 286,0 0 0,-2-36 0,1-3 735,4-10 936,-4 34 2909,-5 96-4688,-3 0 1,-22 96-1,14-85-121,3 8-541,10-44-8227,1-49 4950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1:52.2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91 15511,'0'0'704,"163"-16"1233,-72 11-1104,10-8-689,-1 3-144,-8 0 0,-18-1-16,-17 1-368,-22 2-1121,-21 1-1969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1:52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0 15511,'0'0'9156,"-17"139"-8467,17-67-257,0 1-240,11-6-192,3-5-416,-5-3-865,-9-5-1008,-17 3-3634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1:57.0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12774,'0'0'7347,"7"23"-6747,3 4-415,1 6 147,-1-1 1,8 54-1,-7 10 528,-2 157 0,-4-40-573,-4-200-323,0 1 0,2-1 1,5 22-1,9-1-1647,-15-31 1156,-1-1 0,1 0 0,0 0-1,0 0 1,0 0 0,0 0 0,0-1 0,0 1-1,0-1 1,4 3 0,7-2-7770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1:57.4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 14423,'0'0'3996,"29"23"-2318,99 79-675,-79-66-708,66 39 1,-57-39-78,-51-32-219,0 0 0,1 0 0,-1-1 0,1 0 0,0 0 0,0-1 0,0 0 0,1 0 0,-1-1 0,0 0 0,0 0 0,1-1 0,-1 0 0,1-1 0,-1 0 1,0 0-1,0-1 0,1 0 0,-1 0 0,0-1 0,-1 0 0,1 0 0,0-1 0,-1 0 0,9-6 0,4-4-52,-1-1 1,0-1-1,-1 0 1,-1-1-1,0-1 0,-2-1 1,20-29-1,-28 38-233,0 0-1,-1-1 1,0 0 0,0 0-1,-1 0 1,-1-1 0,0 1-1,4-23 1,-27 65-5567,-10 12 1992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1:57.9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59 4082,'0'0'14679,"49"0"-13591,-15 0-224,17 0-287,15 0-257,12-13-320,-4-5-48,-11 8-528,-20 0-433,-17 2-1840,-15 8-2770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1:58.2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1 103 2257,'0'0'16424,"106"13"-16312,-43-31 32,6-5-112,-3 0-32,-3 0-833,-15 2-1648,-10 13-2449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1:58.7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 11749,'0'0'10178,"11"-2"-9489,-4 0-592,-3 1-56,0 0 1,0-1-1,0 2 0,0-1 1,0 0-1,0 1 1,0 0-1,0 0 0,0 0 1,1 1-1,-1-1 0,0 1 1,0 0-1,0 0 0,0 0 1,-1 1-1,1-1 0,4 4 1,14 10-48,-1 1-1,0 2 1,-2 0 0,0 1 0,-1 1-1,-1 0 1,-1 2 0,-1 0 0,-1 0 0,-1 1-1,-1 1 1,-1 0 0,-1 1 0,-1 0-1,-1 1 1,-1-1 0,4 32 0,-10-37-266,4 73-1057,-6-86 1285,1-1-1,-1 0 1,0 1-1,0-1 1,-1 0-1,0 0 1,0 1-1,0-2 1,-1 1-1,0 0 1,-6 9-1,-39 39-25,30-35-122,-30 42 0,43-54-608,1 1 0,0 0-1,0 0 1,0 0 0,-3 14 0,1 6-4392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1:59.6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2977,'0'0'17267,"15"4"-16208,-4-1-875,-7-3-140,0 1-1,-1-1 1,1 1-1,0 0 1,-1 0-1,1 1 1,-1-1 0,1 1-1,-1-1 1,0 1-1,0 0 1,1 1-1,-1-1 1,-1 0-1,1 1 1,0 0-1,-1-1 1,1 1-1,-1 0 1,0 1 0,0-1-1,0 0 1,0 0-1,1 5 1,40 136 884,25 159 1,-61-246-2222,-2 0 1,-6 114 0,-6-129-1917,-11-3-3013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2:00.1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52 13926,'0'0'7172,"29"16"-6367,204 126-151,-222-134-710,1-1 0,0 0 0,1-1 0,-1 0 1,1 0-1,20 4 0,-28-9 9,0 0 1,0-1 0,1 0-1,-1 0 1,0 0-1,0-1 1,0 1 0,0-1-1,0 0 1,0-1-1,0 0 1,0 1-1,0-1 1,0-1 0,-1 1-1,1-1 1,-1 0-1,0 0 1,0 0-1,5-4 1,18-20-645,-1-2 1,-1-1-1,-1-1 0,34-58 1,-46 70-390,-10 16-827,-2 7-1404,0 15-2110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2:00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98 13398,'0'0'8068,"29"8"-7780,28-8 240,15 0-528,11-13-48,9-15-448,-1-1-497,-16 6-575,-24 10-2914,-31 13-4899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5:04.3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4226,'0'0'6640,"13"4"-2451,-5 2-4161,0 0-1,1 0 1,0-1 0,1 0-1,-1 0 1,1-1 0,0 0 0,0-1-1,0 0 1,0-1 0,20 2-1,12 0-269,70-4 0,-52-2-68,-39 2 87,-3 1-148,0 0 0,1-2 0,-1 0 0,1-2 0,-1 0 0,0 0 0,27-11 1,-51 14-2875,-88 3 1319,-96 15-1,-95 30 8531,282-46-4231,12-1-950,34-1-513,62-4-454,158-25 236,168-10-722,-362 40-83,-12-1-2014,-19-1-4843,-40 1 5797,-5 3-439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2:00.8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1 108 16199,'0'0'4194,"152"0"-2833,-72 0-1169,-3-2-192,-11-16-48,-12 0-528,-19-6-929,-7 1-3329,-8 0-6147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2:01.2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15703,'0'0'4253,"31"22"-3237,103 76-503,-93-67-155,36 37 1,-66-56-243,0-1 0,-1 2 0,0-1 0,-1 1 0,13 27 0,-18-30-126,0 1-1,0 0 0,-1 0 0,0 0 1,-1 0-1,-1 1 0,1-1 1,-2 0-1,0 16 0,-1-18-108,1 0-1,-2-1 1,1 1-1,-1-1 1,0 0 0,-1 1-1,0-1 1,0 0 0,0 0-1,-1-1 1,-1 1-1,-8 11 1,-3-2-468,-1 0 0,-1 0-1,-1-2 1,-29 19 0,-9-3-5881,41-25-1093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2:29.3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3020 134 12278,'-26'-9'469,"-74"-23"704,-1 4 0,-134-18 0,-217 27 2079,398 22-3094,0 1 1,0 3-1,0 3 0,-99 30 0,-199 98 113,-311 191 946,613-299-1154,2 1 1,0 3 0,-59 56 0,86-69-43,1 1 0,1 1 0,0 0 0,2 2 1,1 0-1,1 1 0,1 0 0,-14 39 0,7-2 235,3 1 0,3 1 0,2 0 1,-4 75-1,5 266 617,12-404-874,-3 44 176,-3 1-1,-2-1 1,-1 0-1,-3 0 1,-27 66 0,-21 89 162,36-90-27,5 0 0,5 1 0,5 1 0,9 188 0,10-225-5,34 129 0,-18-97-83,24 78-15,8-1 0,7-4 0,104 200-1,-148-338-217,2 0 0,2-2-1,48 63 1,-53-81-12,0-1 1,2-1-1,0-1 0,1-1 1,1-1-1,1-1 0,27 15 1,-10-11-21,1-2 1,0-2 0,1-2 0,1-1 0,56 9 0,-36-14-92,0-2 0,0-3 1,73-5-1,41-17-385,314-71 0,-390 66 448,67-15-48,-2-8 1,-2-7-1,-2-8 1,277-145-1,-409 189 99,0-3-1,-1-1 0,-1-1 1,44-42-1,-61 50 18,0 0 1,-1-2-1,0 1 1,-2-1 0,0-1-1,0 0 1,-2 0-1,0-1 1,-1 0-1,8-33 1,-5-10 55,-3 1 0,-3-1 1,-4-92-1,-1 64 86,-16-235 134,0 17-186,15 95-92,-28-638-514,16 719 397,-6 0-1,-5 1 1,-6 2-1,-67-177 0,56 200-25,-4 2 0,-5 2-1,-4 2 1,-118-158 0,156 235-167,-2 1 1,0 0-1,-1 2 1,-1 0-1,-1 1 1,0 1-1,-2 2 1,1 0-1,-2 1 0,0 1 1,-1 2-1,0 0 1,0 2-1,-1 1 1,0 1-1,-1 1 1,0 2-1,-29-2 1,9 5-2186,-64 4 0,-58 21-4890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2:37.1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1855 1004 6947,'0'0'4554,"2"-12"-3975,0-3-329,3-41 845,-6 53-1018,1 1-1,-1-1 1,1 1 0,-1-1 0,0 1 0,0-1-1,0 1 1,0 0 0,-1 0 0,1-1 0,-1 1-1,1 0 1,-4-3 0,-33-30 771,5 2-237,3 0-78,-62-54-1,66 66-251,1-2 0,1-1 0,2 0 1,-34-47-1,39 44-148,-2 1 0,-1 0 0,-1 1 0,-1 1 0,-1 2 0,-1 0 0,-1 1 1,-44-28-1,6 5-96,49 32-25,-1 1 0,-1 0 0,1 1-1,-2 1 1,0 1 0,-33-13 0,17 12 0,-14-3 62,-85-35 0,92 30 13,0 1 0,-1 3 0,-1 1 0,0 2 0,-1 2 0,0 1 0,-46 0 0,30 4 21,-21-2 85,-118 9 0,192-4-180,0 1 1,0-1-1,0 2 1,0-1-1,0 1 1,0 0-1,0 0 1,0 0 0,1 1-1,-1 0 1,1 0-1,0 0 1,-6 5-1,8-4-9,-1 0 0,1 0-1,0 0 1,0 1 0,1-1-1,-1 1 1,1 0 0,0 0-1,0 0 1,1 0 0,-1 0-1,1 0 1,0 0-1,1 0 1,-1 8 0,1-11 3,-3 35 306,1 0-1,2 1 0,6 42 0,-4-72-304,1-1-1,0 1 1,0-1-1,1 0 0,0 0 1,0 0-1,1-1 1,0 1-1,0-1 0,0 0 1,1-1-1,6 6 1,10 8 50,0-2 1,27 17-1,7 1-34,44 29 103,161 77 0,-147-90-130,171 71-61,-173-86-244,173 34-1,-220-56 131,-23-6 138,-1-2-1,1-2 0,44-1 0,-84-7 16,-1-1-1,0 1 0,0-1 1,0 0-1,0 1 0,-1-1 1,0 0-1,0 1 0,0-1 1,-1-7-1,1 6-1,-1-5 35,0-1-1,-1 1 1,-1 0-1,1 0 1,-1 1-1,-1-1 1,0 1 0,-1-1-1,-8-12 1,-9-14 73,-29-36 0,43 63-79,-18-26-58,-2 2 1,-2 0-1,-1 2 0,-1 1 1,-2 2-1,0 1 0,-43-25 1,73 50-316,0 1 0,0 1 1,1-1-1,-1 0 0,0 1 1,0 0-1,0 0 1,-1 0-1,1 0 0,0 1 1,-4-1-1,-8 1-6741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2:42.8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10892 341 4210,'0'0'4813,"-14"-6"-4165,-15-6-29,0 0 0,-1 3 0,0 0 0,-33-5 0,-71-3 490,-85-7 578,-136 1-940,-71-18 635,56 5-899,123 20-379,51 6 232,-827 12-192,939-5-112,-89-17-1,89 9-29,-92-1 0,-391-2 197,-2 0 525,-953 1-108,1093 8-549,-253-8 296,-161 4-217,575 10-71,210 2-78,-1 3-1,-92 22 1,38-6 45,-307 29 91,75-12-18,171-16-67,-159 27 56,191-27-68,64-11-46,-145 40 0,211-47 6,0 1 0,0 0 0,0 1 0,1 0 0,0 1 0,0 0 1,1 1-1,0 0 0,0 0 0,1 1 0,1 0 0,-9 14 0,5-6 13,0 0 1,2 1 0,0 1-1,1-1 1,1 1 0,-9 37-1,13-28 117,0 1 0,3-1 0,0 1 0,2-1 0,1 1-1,1-1 1,1 1 0,2-1 0,1-1 0,19 50 0,-17-56-58,1 0 0,0-1-1,2 0 1,0-1 0,22 26 0,83 83 316,-40-46-212,-61-67-167,0-1 1,1 0-1,0-2 1,1 1-1,0-2 0,1-1 1,1 0-1,0-1 1,0-2-1,1 0 0,25 7 1,24 1 82,0-3 1,80 4 0,-41-5 89,146 31 2,75 9-271,506-14 95,-176-13 26,379 3-70,100 8-48,-554 9-213,376 25 103,22-56-498,-617-17 416,132-14 259,-8 0-92,-198 1-104,-3-1-64,-221 17 261,99 1-14,277-33-1,97-33-760,-517 63 664,12-1-48,52-9 0,-78 10 195,0-1-1,0 0 0,0 0 1,0-1-1,-1-1 0,0 1 0,0-1 1,0-1-1,14-11 0,-11 6 18,0-1 0,-1-1 0,-1 0 0,0 0 0,-1-1 0,0 0 0,8-19 0,6-11 83,-13 29-47,-2 0 1,0-1-1,0-1 0,-2 1 0,0-1 1,-1-1-1,4-22 0,5-125 335,11-71-221,-18 202-156,-1 1 0,-3-1 1,0 0-1,-3-37 0,-1 64-25,-1-1-1,0 1 1,0-1-1,-1 1 1,0 0-1,-1 0 1,1 0 0,-1 0-1,0 1 1,-1-1-1,0 1 1,0 0-1,0 1 1,-1-1-1,0 1 1,0 0 0,0 1-1,0-1 1,-9-3-1,-14-9-4,-2 1 0,-60-22-1,13 12-285,-1 3 0,0 4 0,-107-13 0,-102 12-5184,146 19-2961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3:18.5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154 1 10549,'0'0'4055,"-7"3"-3890,2 0-104,-1 1 0,1 0 0,0 0 0,0 1 0,0 0-1,1 0 1,-1 0 0,1 0 0,0 1 0,1-1-1,-1 1 1,1 0 0,0 0 0,-2 8 0,-9 24 111,-12 48-1,14-41-109,5-26-96,1 1 0,2 1-1,0-1 1,0 1-1,2 0 1,1 0 0,0 0-1,5 33 1,-4-52 0,1 1 0,0-1 0,0 0 0,0 0 0,1 0 0,-1 0 0,0 0 0,1 0 0,-1-1 0,1 1 0,0 0 0,0-1 0,-1 1 0,1-1 0,0 0 0,0 1 0,0-1 0,1 0 0,-1 0 0,0 0 0,0-1 0,0 1 0,1 0 0,-1-1 0,0 0 0,3 1 0,11 1-120,-1-1 0,30-2 0,-25 1 133,-5-1 35,-1 0 0,1 0 0,0-2 0,-1 1 0,1-2 0,-1 0 0,0-1 0,0 0 0,-1-1 0,1-1 0,-1 0 0,-1-1 0,1 0 0,-1-1 0,-1 0 0,20-21 0,-29 29 42,-1-1 0,1 1 0,-1-1 1,0 1-1,1-1 0,-1 1 1,0-1-1,0 0 0,0 1 0,0-1 1,-1 0-1,1 0 0,0 1 0,-1-1 1,1 0-1,-1 0 0,0 0 1,0 0-1,0 0 0,1 0 0,-2 0 1,1 0-1,0 0 0,0 0 0,-1 0 1,1 0-1,-1 1 0,1-1 1,-1 0-1,0 0 0,-2-3 0,1 3 30,0 0-1,-1 0 0,1 0 0,-1 0 1,0 1-1,0-1 0,0 1 0,0-1 0,0 1 1,0 0-1,0 0 0,0 1 0,0-1 1,0 0-1,-1 1 0,1 0 0,-5 0 1,-2 1-47,-1 1 1,1-1 0,0 2 0,-1 0 0,1 0 0,0 1 0,1 0-1,-1 0 1,1 1 0,0 1 0,0 0 0,0 0 0,1 0 0,0 1-1,0 0 1,1 1 0,0 0 0,0 0 0,-8 14 0,4-6-27,0 1 0,1 0 0,1 0 0,1 1 0,0 1 0,2-1 1,0 1-1,1 0 0,-5 34 0,5 88-1788,10-47-6030,-3-53-613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09.6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 8516,'0'0'2030,"30"-1"-1091,-24 1-890,67-1 776,109 14 1,-105-2-369,905 95 2861,172-57-1910,-1299-89-4732,41 19 2184,-1 6 0,-1 4-1,-115 3 1,-321 33-2162,22-1-784,422-24 6833,-35 0 5297,1116 40-3631,-973-39-4382,829 89 1600,-813-87-1452,-25-3-94,-39 2-616,-31 9-589,41-6-574,0-1 0,-31 0 0,-14-4-2146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11.2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1037 131 12758,'0'0'512,"1"-22"262,-2-65 1056,1 86-1796,0 0-1,0 0 1,1 1 0,-2-1-1,1 0 1,0 0 0,0 1-1,0-1 1,0 0 0,0 0 0,-1 1-1,1-1 1,0 0 0,0 0-1,-1 1 1,1-1 0,-1 1-1,1-1 1,-1 0 0,1 1-1,-1-1 1,1 1 0,-1-1-1,1 1 1,-1-1 0,0 1 0,1-1-1,-1 1 1,0 0 0,1-1-1,-1 1 1,0 0 0,1 0-1,-1-1 1,0 1 0,0 0-1,0 0 1,1 0 0,-1 0-1,0 0 1,0 0 0,1 0 0,-1 0-1,0 0 1,0 1 0,1-1-1,-1 0 1,0 0 0,0 1-1,-1 0 1,-20 7 123,0 1 0,0 1 0,1 1 0,0 1 1,-30 23-1,45-31-131,-90 64 279,3 3 0,-146 147 1,180-155-291,2 3-1,4 2 1,2 2 0,-62 115-1,100-161-50,1 1 0,1 0 0,1 1 0,1 0 0,2 1-1,0-1 1,2 1 0,1 1 0,1-1 0,1 42 0,2-61 7,0 0 1,1 0 0,1 0 0,-1 0-1,1 0 1,0 0 0,1 0-1,0-1 1,0 1 0,1-1-1,-1 0 1,2 0 0,-1 0-1,1-1 1,0 1 0,10 9-1,-7-9-15,1-1 0,0 0 0,0-1 0,0 0 0,0 0 0,1-1 0,0 0 0,0 0 0,0-1 0,0-1 0,0 1 0,16 0 0,-7-1-13,-1-1 0,0 0 0,0-1 0,1-1 0,-1-1-1,0-1 1,0 0 0,0-1 0,27-11 0,-34 10 109,-1 0-1,0-1 1,0 0 0,0 0-1,-1-1 1,0-1-1,0 1 1,0-2 0,-1 1-1,-1-1 1,1 0 0,-2-1-1,1 1 1,-1-1-1,-1-1 1,6-11 0,-6 9-32,-1 0-1,0 0 1,0 0 0,-1-1 0,-1 1 0,0-1 0,-1 0-1,-2-27 1,1 34-18,-1 0 0,0-1 0,-1 1-1,1 0 1,-1-1 0,-1 1 0,1 0 0,-1 1-1,-1-1 1,1 0 0,-1 1 0,0 0 0,-1 0-1,1 0 1,-1 0 0,0 1 0,-10-8 0,2 4-44,0 1 1,-1 1 0,0 0 0,0 0 0,0 2 0,-1 0 0,0 0 0,0 2 0,-21-3 0,0 2-1163,0 2 1,-66 4 0,89-1 227,0 0-1,1 1 1,-19 6-1,-24 17-4927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11.6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791 186 14118,'0'0'1841,"-195"98"128,104-28-1184,-4 7-577,1-5-208,2-7-401,6-9-1519,9-22-2594,16-16-6467</inkml:trace>
  <inkml:trace contextRef="#ctx0" brushRef="#br0" timeOffset="1">55 1 13494,'0'0'2481,"192"172"-96,-101-81-1680,7-1-705,-9-8-80,-6-12-2305,-6-13-3314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11.9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459 108 14647,'0'0'1897,"-26"-18"-246,-86-54 387,109 69-1949,-1 1 0,0 0-1,0 0 1,0 1 0,0-1 0,0 1-1,-1 0 1,1 0 0,0 0 0,-5 0-1,8 1-78,-1 0-1,0 0 1,1 0-1,-1 1 1,1-1-1,-1 0 1,1 1-1,0-1 1,-1 1-1,1 0 0,-1-1 1,1 1-1,0 0 1,-1 0-1,1 0 1,0 0-1,0 0 1,-2 2-1,0 2-47,0 0-1,1 0 1,0 1 0,0-1-1,0 0 1,0 1-1,1 0 1,0-1 0,0 11-1,-1-1 94,-5 35-143,2 1-1,2-1 1,3 1-1,9 73 0,-2-88 36,2-1 0,1 0-1,2-1 1,25 51 0,17 48-179,-48-115 190,-1 1 1,-1 0 0,0 0-1,-1 0 1,0 26-1,-4-43 11,1 0 0,0 1 0,0-1 0,-1 0 0,0 0 0,1 1 0,-1-1 0,0 0 0,0 0 0,0 0 0,0 0 0,0 0 0,-1 0 0,1 0 0,-1 0 0,1 0 0,-1-1 0,0 1 0,1-1 0,-1 1 0,0-1 0,0 0 0,0 1 0,0-1 0,0 0 0,0 0 0,-1-1 0,1 1 0,0 0 0,0-1 0,-1 1 0,1-1 0,-3 0 0,-11 2-512,-1-1 0,1 0 0,-30-4 0,25 1-307,2 1-469,0-1 1,0-1-1,-24-6 0,-44-27-6726,73 30 6643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5:05.0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61 2977,'0'0'6507,"4"0"-5688,223-2 3327,116-14-2513,-175 1-1432,248-12-1408,-414 27 911,-6 0 13,2 0 294,-34-1-166,1 1-1,0 2 1,-1 2-1,1 1 1,0 1-1,-34 12 0,54-15 226,-1 0 0,1-1-1,-1 0 1,0-1-1,1-1 1,-18-2-1,-7 1 7,-162 1 669,448 0-745,-435 0-8228,159 0 6451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12.3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39 15751,'0'0'1217,"192"-34"-1185,-92 29 608,0 5 256,-20 0-896,-25 13-2865,-24 21-1569,-31 12-64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13.0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10565,'0'0'6707,"203"83"-6131,-28-65-256,3-3-320,-21-4-112,-36-9-1857,-44-2-848,-37 0-4258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13.4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14887,'0'0'0,"246"13"2161,-103-5-1249,1 5-912,-15 2-432,-26 11-1377,-29 5-1985,-28 5-5074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2:16.5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1 398 560,'49'-5'2786,"592"-26"2234,-334 32-3806,390-3-850,-2-32-568,-122-19 1256,868-51 1965,-1204 102-2866,-38 3 127,248-32 0,-442 31-276,-1-1-1,1 0 1,-1 0-1,1 0 1,-1 0 0,0 0-1,1-1 1,-1 0-1,4-2 1,-6 2-15,-5 0-11,-13-4 6,-1 1 0,1 1 1,-1 0-1,-20-1 1,-29-7-98,-191-43-2380,102 27-1202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2:16.9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1 320 7764,'245'8'839,"1028"3"4698,-965-31-4453,-1-14 0,383-92 0,-544 91 30,226-87 0,-361 120-523,-17 11-1093,-18 11-1455,-50 26-7591,51-31 4145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2:01.8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1 189 11333,'0'0'5379,"200"-55"-4259,-102 43-351,14-4-769,11-2-561,-6-3-111,-34 1 0,-48 4-609,-35-2-800,-46 5-3489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2:02.1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3586,'0'0'20129,"21"11"-19089,-3-1-892,-1 0-1,0 1 1,17 14-1,-31-21-117,0 0 1,0 1 0,0-1-1,-1 1 1,0-1-1,0 1 1,0 0-1,0 0 1,-1 0-1,0 0 1,0 0 0,0 1-1,-1-1 1,1 0-1,-1 0 1,0 0-1,-1 1 1,1-1-1,-3 6 1,1 16 94,-1 183-22,-39 274 0,33-417-659,-9 54-1611,4-41-4459,3-29-5718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2:02.6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54 9941,'0'0'8980,"172"16"-8580,-92-16-80,6 0-192,3-11-64,0-7-64,-9 0-272,-23 3-1681,-20 7-4274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2:02.9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1 127 13510,'0'0'5859,"192"39"-5603,-98-39-256,1-23-432,-1-6-128,-11-4-17,-8-6-1792,-12-2-2481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2:03.3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18408,'0'0'4074,"19"30"-3279,63 102-392,-45-67 39,43 102 0,-15-28-264,-54-119-347,-1-1 1,-2 2-1,1-1 1,-2 1-1,5 28 1,-10-41-100,-1 0 0,0 0 0,-1 0 0,0 0 0,-1 1 0,1-1 0,-2 0 0,1 0 0,-1 0 0,0 0 0,-1-1 0,1 1 0,-2 0 0,1-1 0,-1 0 0,0 0 0,-7 9 0,-9 10-2597,-2-1 0,-24 23-1,-5-5-7365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5:05.8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 90 2945,'0'0'7644,"-12"-2"-6385,-2-2-840,7 2 22,1 1-1,-1 0 1,1-1 0,-1 2-1,-11-1 2394,28 3-1516,-6 0-1219,1 0 1,-1 1 0,0 0-1,0 0 1,0 0 0,0 1-1,0-1 1,-1 1-1,1 0 1,-1 0 0,0 0-1,3 7 1,32 59 136,-31-51-269,-1 0 1,0 0-1,-2 1 0,0 0 0,-1 0 0,-1 0 0,-1 0 0,-3 30 1,2-49 28,0-1-252,0-7-1561,5-116 624,-1 61 1316,-5-79 0,1 136-18,-1 1-1,1-1 1,-1 1-1,0-1 1,0 1-1,-1 0 1,1-1 0,-1 1-1,0 0 1,0 0-1,0 0 1,-1 0-1,1 1 1,-1-1-1,0 1 1,-4-5-1,4 35 2105,16 168-1889,0 4-274,-13-179-51,1-15-7,0 0 0,-1 0-1,0 0 1,0 0 0,0 0 0,-1 1 0,1-1-1,-1 0 1,0 0 0,-1 0 0,1-1 0,-1 1-1,0 0 1,0-1 0,0 1 0,-1-1 0,-5 8 0,8-12-18,-1 0 0,1 0 1,0 0-1,-1 1 0,1-1 1,-1 0-1,1 0 0,-1 0 1,1 0-1,-1 0 0,1 0 1,0 0-1,-1 0 0,1 0 1,-1 0-1,1 0 0,-1 0 1,1 0-1,0-1 0,-1 1 1,1 0-1,-1 0 0,1 0 0,0-1 1,-1 1-1,1 0 0,-1 0 1,1-1-1,0 1 0,-1 0 1,1-1-1,0 1 0,0 0 1,-1-1-1,1 1 0,0 0 1,0-1-1,0 1 0,-1-1 1,1 1-1,0-1 0,0 1 1,0-1-1,-8-18-465,5 3 306,0-1 0,0 0 0,2 0 0,0 0 0,3-22 0,-2 4-41,6 7 151,0 5-4225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2:07.8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1492 3423 1681,'0'0'17691,"7"-5"-17145,-1 1-462,1 0 0,0 1 0,0 0 0,0 0-1,1 1 1,-1 0 0,1 0 0,-1 0 0,1 1-1,0 0 1,9 1 0,106 4 220,-57 0-317,493-2-125,-303-3 73,-89-2-76,-1-7 0,324-63 1,-355 40 145,-1-5 0,-2-6 0,-2-6 0,123-67 0,-40 3 175,389-279 0,-570 369-174,-2-1 0,34-36 0,-55 51-5,0-1 0,-1 0 0,0 0-1,-1-1 1,0 0 0,-1 0 0,0-1 0,-1 0 0,7-24 0,-7 10-17,-2 1 0,0-1 1,-2 0-1,-1 0 0,-1 0 1,-1 1-1,-2-1 1,0 1-1,-2-1 0,-14-37 1,-9-13-141,-3 2-1,-48-80 1,14 44-34,-4 3-1,-5 3 1,-5 4-1,-3 3 0,-6 4 1,-3 3-1,-4 5 0,-150-103 1,138 117 103,-3 6 1,-3 4 0,-2 6-1,-245-82 1,111 66 172,-378-58 1,460 104 203,-1 8 0,-1 7 0,-193 12 1,287 6-140,2 3 0,-1 3 1,2 4-1,0 2 0,1 4 1,1 3-1,1 3 0,2 3 1,1 3-1,2 3 0,1 3 1,-89 75-1,98-69-97,2 3 0,3 2-1,2 3 1,2 1 0,3 2 0,3 3 0,2 0 0,2 3 0,4 1-1,3 1 1,2 2 0,3 0 0,-15 79 0,23-63-35,4 1 0,3 0 1,4 0-1,4 1 0,4 0 1,3-1-1,5 0 0,2 0 1,5-1-1,3-1 0,4-1 0,3-2 1,4 0-1,3-2 0,4-2 1,68 103-1,-41-87-179,4-3-1,3-3 1,4-3-1,4-4 1,3-3 0,3-4-1,190 118 1,-148-116-620,3-5 1,3-7-1,3-5 1,2-7-1,234 53 1,-238-76-857,0-6 1,181 5 0,-228-25 803,1-3 1,-1-5 0,0-3-1,141-36 1,-104 7 1225,-2-5 0,-1-5 0,-3-6 0,-3-5 0,-2-5-1,-4-5 1,-2-4 0,-4-6 0,-3-4 0,159-170 0,-211 197 4,-3-1 0,-3-3 0,-2-1 0,-3-2 0,37-84 0,-53 96-248,-4-1 0,-1-1-1,-3-1 1,-2 0 0,-3-1-1,-2 0 1,1-87-1,-9 102-207,-3 0 0,-1 1 0,-1-1-1,-3 1 1,-1 1 0,-2-1-1,-2 2 1,-25-53 0,10 37-106,-3 0-1,-2 3 1,-2 1 0,-2 1 0,-45-44-1,-4 6 57,-3 3-1,-141-100 0,-231-107 174,323 218 41,-3 7 0,-3 5 1,-257-70-1,281 102-63,-1 5 0,-2 6 0,0 4 0,0 6 0,-144 10 0,219 1-39,0 2 1,0 2 0,1 2-1,0 3 1,-49 17-1,71-18-289,0 0-1,0 1 0,1 2 0,0 0 0,2 2 1,0 0-1,0 1 0,1 2 0,2 0 1,-21 25-1,12-6-3040,-44 82 0,71-119 3284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2:09.0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4291 7908,'0'0'9348,"1"-15"-8524,7-33-462,2 0-1,1 1 1,28-68-1,246-494 843,-62 151-847,256-775-766,-71-25-94,-287 850 820,-116 389-228,8-12 148,-12 30-197,-1 6-91,0 28-755,-1 0 0,-2 0 1,-2 0-1,-1 0 0,-13 43 1,-13 19-2928,-2 2-1512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2:10.2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0 455 12774,'0'0'6774,"2"31"-5643,5 247-56,-7-110-1430,-1-246 380,3-1-1,4 1 1,22-111 0,-14 135-80,1 1 0,44-95 0,-48 124 1,2 0 1,1 1 0,0 1-1,2 0 1,1 1-1,0 0 1,40-34 0,-52 50-66,0 1 1,0 0-1,0 1 1,0-1-1,1 1 1,0 0-1,-1 1 1,1-1-1,0 1 1,1 0 0,-1 1-1,0-1 1,0 1-1,12 0 1,-16 1-2,-1 0 0,0 0 1,0 1-1,0-1 0,0 0 1,0 1-1,0-1 0,0 1 1,0-1-1,0 1 0,0-1 1,0 1-1,0 0 0,0 0 1,0-1-1,0 1 0,-1 0 1,1 0-1,0 0 0,0 0 1,-1 0-1,1 0 0,-1 0 0,1 0 1,-1 0-1,1 0 0,-1 0 1,0 0-1,0 0 0,1 0 1,-1 1-1,0-1 0,0 0 1,0 2-1,-2 46-2593,1-45 2371,-11 63-3619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2:10.6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1 130 8708,'0'0'9716,"160"-8"-9315,-106-13-401,-2-5-48,-3 6-1425,-15-1-832,-5 6-608,-6 4-1073,-9 4-1009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2:11.8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98 614 13606,'0'0'7220,"-15"27"-6994,-49 89-196,61-111-53,1 1 1,-1 0-1,1 0 1,0 0-1,0 0 1,1 0-1,-1 1 1,1-1 0,1 0-1,-1 1 1,1-1-1,0 0 1,1 1-1,0-1 1,0 0-1,0 1 1,0-1-1,1 0 1,0 0-1,1 0 1,-1 0 0,1 0-1,0-1 1,1 1-1,-1-1 1,1 0-1,0 0 1,0 0-1,1-1 1,-1 1-1,1-1 1,0 0 0,0 0-1,1-1 1,-1 0-1,1 0 1,0 0-1,-1 0 1,1-1-1,0 0 1,1 0-1,-1-1 1,0 1-1,0-1 1,1-1 0,-1 1-1,0-1 1,1-1-1,-1 1 1,1-1-1,-1 0 1,0 0-1,0-1 1,12-4-1,-11 3-44,-1-1-1,0 0 1,0 0-1,-1 0 1,1-1-1,-1 0 0,0 0 1,0 0-1,-1-1 1,1 0-1,-1 1 1,0-2-1,3-7 1,4-6-341,-2-1 0,14-42 0,-16 39 474,-1 0 0,-1-1 0,0 0-1,-2 0 1,-2-1 0,0 1-1,-4-46 1,2 69-31,0-1-1,0 1 1,0-1-1,-1 1 1,1 0 0,0 0-1,-1 0 1,1-1 0,-1 1-1,0 1 1,0-1-1,0 0 1,0 0 0,0 1-1,0-1 1,0 1 0,-1 0-1,1 0 1,0-1-1,-1 1 1,1 1 0,-1-1-1,1 0 1,-1 1 0,1-1-1,-1 1 1,-3 0-1,1-1-2,1 1 0,-1 0 0,1 0 0,-1 0-1,1 0 1,-1 1 0,1 0 0,-1 0-1,1 0 1,0 0 0,0 1 0,-1-1 0,1 1-1,0 0 1,-7 5 0,7-1-20,0-1 0,0 0 1,1 1-1,-1 0 0,1 0 0,0 0 1,1 0-1,-1 1 0,1-1 0,1 0 1,-1 1-1,0 10 0,1-13-22,0 0 0,1 0-1,-1-1 1,1 1 0,0 0-1,0 0 1,1 0 0,-1 0-1,1 0 1,-1-1 0,1 1 0,1 0-1,-1-1 1,0 1 0,1 0-1,0-1 1,0 0 0,0 1-1,0-1 1,0 0 0,1 0 0,-1 0-1,5 3 1,1-2-3,-1 0 1,2-1-1,-1 0 0,0 0 0,0-1 1,1 0-1,-1-1 0,1 1 1,0-2-1,0 1 0,-1-1 0,1-1 1,0 1-1,8-3 0,-3 1 18,0-1-1,-1-1 1,1 0-1,-1-1 1,0 0-1,-1-1 1,24-14-1,-22 9 35,-11 8-1,0 1 0,1-1 1,0 0-1,-1 1 0,1 0 1,0-1-1,0 2 1,0-1-1,0 0 0,1 1 1,4-1-1,-7 4-3,0 0 0,0 0 0,0 1 0,0-1 0,-1 1 0,1-1-1,-1 1 1,1 0 0,-1 0 0,0-1 0,0 1 0,1 4 0,0 0 37,7 14 5,1-1 1,0-1-1,20 27 1,-25-39-75,1 1 1,0-1 0,0-1 0,0 1-1,1-1 1,0 0 0,1-1 0,-1 1-1,1-2 1,0 1 0,10 4 0,-16-9-22,1 1 1,0-1 0,-1 1 0,1-1-1,0 0 1,0 0 0,-1 0 0,1 0 0,0 0-1,-1-1 1,1 1 0,0-1 0,-1 0-1,1 0 1,0 0 0,-1 0 0,1 0-1,-1-1 1,0 1 0,0-1 0,1 1 0,-1-1-1,0 0 1,0 0 0,3-4 0,6-6-154,-1-1-1,-1-1 1,11-19 0,0 1 31,-19 30 168,0 0 1,0 0-1,0 0 0,1 0 0,-1 1 1,1-1-1,0 1 0,-1-1 1,1 1-1,0-1 0,0 1 1,0 0-1,0 0 0,0 0 1,0 0-1,0 0 0,4-1 1,-4 3-3,0-1 1,-1 0-1,1 1 1,0-1-1,0 1 1,0 0-1,0-1 1,-1 1-1,1 0 1,0 0 0,-1 0-1,1 1 1,0-1-1,-1 0 1,0 0-1,1 1 1,-1-1-1,0 1 1,1-1 0,0 3-1,4 5-10,1-1 1,0 0-1,0 0 0,1 0 1,0-1-1,1 0 0,10 7 1,-16-14-116,-1 1 1,1-1-1,-1 1 0,0-1 1,1 0-1,-1 0 1,1 0-1,-1-1 1,0 1-1,1 0 0,-1-1 1,1 0-1,-1 1 1,0-1-1,0 0 0,1 0 1,-1 0-1,0-1 1,0 1-1,0 0 0,0-1 1,0 1-1,1-3 1,45-45-1430,-40 40 1447,71-88 652,-78 97-519,-1 0 0,0-1 1,1 1-1,-1 0 1,0-1-1,1 1 1,-1 0-1,0 0 1,1 0-1,-1 0 0,1-1 1,-1 1-1,0 0 1,1 0-1,-1 0 1,1 0-1,-1 0 1,0 0-1,1 0 0,-1 0 1,1 0-1,-1 0 1,1 0-1,-1 0 1,0 0-1,1 0 1,-1 1-1,1-1 0,-1 0 1,0 0-1,1 0 1,-1 1-1,0-1 1,1 0-1,-1 0 1,0 1-1,1-1 0,-1 0 1,1 1-1,10 12-93,-11-13 132,8 11 112,-1 1-1,-1 0 1,0 0 0,0 0-1,4 15 1,-7-17-103,-2-9-100,1 0 1,-1 1-1,1-1 1,-1 0 0,1 0-1,0 0 1,-1 0 0,1 0-1,0 0 1,0-1-1,0 1 1,0-1 0,0 1-1,-1-1 1,1 0 0,0 1-1,0-1 1,0 0 0,0 0-1,0-1 1,0 1-1,0 0 1,3-2 0,50-9-286,2-19 35,-50 25 231,1 0-1,-1 1 1,1-1 0,0 1 0,0 1 0,1 0 0,-1 0 0,1 0 0,-1 1 0,1 0 0,0 1 0,0 0 0,13 0-1,-16 3 13,0 0-1,-1 1 0,1-1 0,0 1 1,-1 0-1,0 0 0,0 1 0,6 4 1,35 20-81,-29-22-354,1-1 0,0-2 0,0 1 0,1-2 0,-1-1 1,0 0-1,29-3 0,-16 0-100,-1-2-1,1-2 1,49-15 0,-45 10 457,0-1-1,-2-2 1,1-1 0,-2-2-1,39-26 1,-68 41 250,0 1 0,-1-2 0,0 1 0,1 0 0,-1 0 1,0-1-1,0 1 0,0-1 0,-1 0 0,1 0 0,-1 1 0,1-1 0,-1 0 0,2-6 1,-3 8-76,0 0 1,0-1 0,0 1 0,-1 0 0,1 0 0,0-1 0,0 1 0,-1 0 0,1 0 0,-1-1 0,1 1-1,-1 0 1,1 0 0,-1 0 0,0 0 0,1 0 0,-1 0 0,0 0 0,0 0 0,0 0 0,0 0 0,0 1-1,0-1 1,0 0 0,0 0 0,0 1 0,0-1 0,0 1 0,-1-1 0,1 1 0,0 0 0,0-1 0,0 1-1,-1 0 1,-1 0 0,-14-4 156,0 1 0,0 1 0,0 0-1,0 1 1,0 1 0,0 1 0,0 0 0,-31 7 0,43-6-227,0-1 0,-1 1 1,1 0-1,0 0 0,0 0 1,0 1-1,0 0 0,1 0 1,-1 0-1,1 0 0,0 1 1,0 0-1,0 0 0,0 0 1,1 0-1,-1 0 0,1 1 1,0 0-1,0-1 0,1 1 1,0 0-1,-1 0 0,2 1 1,-1-1-1,1 0 0,-1 1 1,1-1-1,1 1 0,-1-1 1,1 9-1,0-12-37,0 0 1,0 0-1,0-1 0,1 1 0,-1 0 0,0 0 0,1-1 0,-1 1 1,1 0-1,0-1 0,0 1 0,-1 0 0,1-1 0,0 1 1,0-1-1,0 0 0,1 1 0,-1-1 0,0 0 0,0 1 1,1-1-1,-1 0 0,1 0 0,2 1 0,0 0-31,0 0 0,1-1 0,-1 0 0,1 0-1,-1 0 1,1 0 0,0-1 0,-1 0 0,8 0 0,0-1-75,-2 0 1,1-1 0,0 0-1,0-1 1,-1 0 0,1 0 0,18-10-1,-9-1-71,0-2 0,0 0 0,-2-1-1,0 0 1,-1-2 0,-1 0 0,-1-1-1,0-1 1,20-40 0,-10 12 393,-3-1-1,-2-2 1,19-72 0,-32 97 278,-1 0 0,-1 0 0,-2-1 0,0-31 0,-3 58-467,0 1 0,0 0 0,0 0 0,-1 0 1,1 0-1,0-1 0,0 1 0,-1 0 0,1 0 0,0 0 0,0 0 0,-1 0 0,1 0 0,0 0 0,0 0 0,-1-1 0,1 1 0,0 0 0,0 0 1,-1 0-1,1 0 0,0 0 0,-1 1 0,1-1 0,0 0 0,0 0 0,-1 0 0,1 0 0,0 0 0,0 0 0,-1 0 0,1 0 0,0 1 0,0-1 1,0 0-1,-1 0 0,1 0 0,0 0 0,0 1 0,0-1 0,-1 0 0,1 0 0,0 1 0,-5 5-2,-1-1 0,2 1-1,-1 1 1,1-1 0,0 1 0,0 0 0,1 0-1,0 0 1,0 0 0,-3 12 0,1 1 0,0 1 0,-4 38-1,7 118-947,3-101-1494,-1-73 2148,0 1 0,0-1 0,0 1 0,0-1 0,-1 0 0,0 1 0,1-1 0,-1 1 0,-1-1 0,-1 4 0,-1 0-666,-1-1-1,-1 1 1,1-1-1,-13 9 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2:12.5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1017 4469 13110,'0'0'2078,"2"-31"-1024,-1 10-743,0-1-33,0 0 0,2 0 0,0 1 0,1-1 1,1 1-1,1 0 0,1 0 0,13-25 1,15-30-173,-4-2 0,-3-2-1,31-144 1,8-257-105,-53 263 138,-11-1-1,-9-1 1,-69-430 0,-48 66-4,89 461-115,-5 1 1,-90-190 0,95 248-37,-3 1 0,-3 2 0,-3 1-1,-70-76 1,45 66 137,-4 3 1,-140-104-1,99 98 766,99 65-746,-2 0 0,1 1-1,-1 1 1,0 0 0,-27-5 0,41 11-163,0 0 1,0 0-1,0 0 1,1 0-1,-1 0 1,0 1-1,0-1 1,0 1-1,0-1 1,1 1-1,-1 0 1,0 0-1,0 0 1,1 0-1,-1 0 1,1 0-1,-1 0 1,1 1-1,-1-1 1,1 0-1,0 1 1,0-1-1,0 1 1,-1 0-1,1-1 1,1 1-1,-1 0 1,0-1-1,0 1 1,1 0-1,-1 0 1,1 0-1,-1 0 1,1 0-1,0-1 1,0 1-1,0 3 1,-1 0-204,1 0 0,-1 0-1,1 0 1,0 0 0,1 0 0,-1 0-1,1 0 1,0-1 0,0 1 0,0 0-1,1 0 1,0-1 0,4 9 0,27 16-3690,-6-16-2226,-7-10 608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2:13.0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1 750 3522,'0'0'11938,"5"-27"-11233,36-169-33,-2-41 328,-7 34-565,-32 203-436,2-8 50,-1 0 0,1 0 0,1 0 0,-1 0 0,1 1 0,6-11 0,-7 16-42,-1 0 0,0 1 0,1-1 0,-1 1 0,1-1 0,0 1-1,0 0 1,-1-1 0,1 1 0,0 0 0,0 0 0,0 0 0,0 1 0,0-1 0,0 0-1,1 1 1,-1-1 0,0 1 0,0 0 0,0 0 0,0-1 0,1 2 0,-1-1 0,0 0-1,0 0 1,0 1 0,0-1 0,4 2 0,4 1 6,-1 1-1,1 0 1,-1 1 0,0 0-1,-1 0 1,17 13-1,16 11 1,-10-12-334,2-1-1,0-1 1,55 16 0,109 18-3651,-98-27 1364,28 11-2519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01.2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660 0 8852,'0'0'5744,"-26"8"-4159,24-7-1553,-14 3 110,1 1-1,0 1 0,0 1 1,0 0-1,0 0 0,1 1 1,1 1-1,-1 1 1,1 0-1,1 0 0,0 1 1,-16 20-1,-52 73 589,-84 146 1,130-191-702,3 1-1,2 2 0,4 1 1,-25 90-1,42-117-52,2 0-1,2 0 1,1 0 0,2 1-1,4 42 1,-2-71 15,0-1 0,0 0 1,1 0-1,0 0 0,0 0 1,1 0-1,0 0 1,0-1-1,0 1 0,1-1 1,0 0-1,0 0 0,1 0 1,0-1-1,0 1 0,0-1 1,1 0-1,-1-1 1,1 1-1,0-1 0,0 0 1,1-1-1,-1 0 0,1 0 1,0 0-1,8 2 1,6 1-3,0-1 1,0 0 0,0-2 0,1 0-1,0-1 1,-1-2 0,38-3 0,-52 2 10,1 0 0,-1-1 0,1 0 0,-1 0 1,0-1-1,0 0 0,0-1 0,0 1 0,0-1 0,-1 0 1,0-1-1,0 0 0,0 0 0,0 0 0,-1 0 1,0-1-1,0 0 0,0 0 0,-1-1 0,0 1 0,0-1 1,0 0-1,3-10 0,-2 2 4,0 1 0,0-1 1,-2-1-1,0 1 0,0-1 0,-2 1 1,0-1-1,0 1 0,-2-1 0,-3-26 0,1 33-8,0-1-1,0 1 1,-1 0-1,0 0 0,0 0 1,-1 1-1,0 0 1,-1 0-1,0 0 0,0 0 1,-1 1-1,0 0 1,0 0-1,0 1 0,-1 0 1,0 0-1,0 1 0,-1 0 1,1 0-1,-10-3 1,-3-1-510,1 1 0,-1 1 0,0 1 0,-1 1 1,1 0-1,-1 2 0,-40-2 0,45 5-204,9 0-70,0-1 0,0 2 0,1-1 0,-1 1 0,0 0 0,0 0 0,-9 4 0,-8 13-5417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01.7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648 1 3874,'0'0'11504,"-22"36"-10979,-246 289 436,-2 4-1004,266-324-127,-32 37-2109,7-23-3044,11-15-749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02.1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 9076,'0'0'6985,"8"-2"-6412,-6 1-523,0 0-1,1 1 0,-1-1 1,0 1-1,1-1 0,-1 1 1,0 0-1,1 0 0,-1 0 1,0 0-1,1 0 0,-1 0 0,0 1 1,1-1-1,-1 1 0,5 1 1,-3 2 100,1-1 0,-1 0 0,0 1 1,0 0-1,0 0 0,-1 0 0,1 0 0,4 8 1,17 29 98,-2 1 0,-2 1 0,25 72 0,-25-59-1218,46 86 0,-65-138 540,0 0 0,0 0 1,1 0-1,-1 0 0,1 0 1,0-1-1,0 1 0,1-1 1,-1 0-1,1 0 0,-1 0 0,1 0 1,0-1-1,0 1 0,7 2 1,9-3-3185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5:11.8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238 318 3185,'0'0'2967,"0"6"-2572,-1 4-1986,0 1 5735,3-28 3206,6-23-5924,-4 25-1051,-1 0 0,1-29-1,-4 40-332,0 0-1,0 0 0,0 0 0,-1 0 0,0 0 0,0 0 0,0 0 0,0 0 1,0 1-1,-1-1 0,0 0 0,1 1 0,-1-1 0,-1 1 0,1 0 1,-3-4-1,-23-23 258,17 16-271,-1 1 0,0 0 1,-1 1-1,-1 0 0,0 1 0,-27-17 0,35 25-559,0 1-1,0 0 1,-1 0 0,1 1 0,0 0-1,-9-1 1,-20 2-9173,33 0 9185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04.6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241 53 16,'0'0'1817,"0"-52"5602,-8 98-3852,-23 31-3525,10-27 132,-80 179 7,47-116-116,49-102-67,1 0 0,0 1 1,0 0-1,-3 18 0,7-28-13,-1 0-1,1 1 1,-1-1-1,1 0 1,0 1-1,0-1 1,0 0-1,0 1 0,1-1 1,-1 0-1,1 0 1,-1 1-1,1-1 1,0 0-1,0 0 0,0 0 1,0 0-1,0 0 1,0 0-1,0 0 1,1 0-1,-1 0 0,1-1 1,-1 1-1,1 0 1,0-1-1,0 0 1,0 1-1,0-1 0,3 2 1,13 1-228,0 0 1,1-1 0,-1-1-1,1-1 1,-1 0-1,1-2 1,19-2-1,-28 2 225,-4 1 22,-1-1 0,1 0 0,-1 0 0,1 0 0,-1-1 0,1 0 0,-1 0 0,0 0 0,0-1 0,0 0 0,0 0 1,0 0-1,-1 0 0,7-6 0,-5 2 4,1-1 0,-1 1 0,-1-1 0,1 0 0,-1-1 0,0 1 0,6-17 0,-4 2 527,0 1-1,-1-1 1,-2 0 0,0 0 0,-2-1-1,0-28 500,-2 54-770,-21 37-197,3 1 0,1 1 0,-21 83 0,-12 131-186,31-138-486,7-66-1740,-4-8-2441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12.7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10517,'0'0'3874,"321"0"-849,-61 6-1728,61-1-241,34-5-672,21 2-160,2-2-224,-20 0-400,-40 0-1377,-78 0-2705,-88-10-1536</inkml:trace>
  <inkml:trace contextRef="#ctx0" brushRef="#br0" timeOffset="1">1078 91 3954,'0'0'10389,"309"82"-11094,-54-69 1778,52-5-1073,16-8-1633,1 0-144,-26-39-2961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3:58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602 42 6563,'0'0'331,"-35"-2"-120,8 1-95,-244-17 2913,137 3-1241,125 10 254,10 18-2009,1 84 367,1-45-190,-3 1 0,-7 61 0,6-107-172,-1-1 0,0 1 0,0-1 0,0 0 0,-1 1-1,0-1 1,0 0 0,0-1 0,-1 1 0,-7 9 0,-52 44 749,38-37-500,25-22-129,4 0-20,181-11 935,4-1-1060,-177 12-17,3-1-10,0 1-1,0 1 0,0 0 1,0 1-1,19 5 1,-30-5-4,1 0 1,-1 0 0,1 0 0,-1 1 0,0-1-1,0 1 1,0 0 0,0 0 0,0 1-1,-1-1 1,1 1 0,-1 0 0,0-1-1,0 2 1,0-1 0,-1 0 0,0 0-1,0 1 1,0-1 0,2 6 0,1 10-70,0 0 1,-2 0 0,0 0-1,-1 0 1,-1 0 0,-2 25-1,1-18-77,0-22 158,0 0 0,-1 1-1,1-1 1,-1 0-1,0 1 1,-1-1 0,1 0-1,-1 0 1,0 0-1,0 0 1,-1-1 0,0 1-1,1-1 1,-1 1-1,-1-1 1,1 0 0,-5 5-1,0-3 13,0 0 0,0 0 0,0-1-1,0 0 1,-1-1 0,0 1 0,0-2 0,-17 6-1,-10-1 19,0-2 0,-1-1 0,-69 0-1,53-3-194,26 0-350,1-2 0,-1 0 1,-40-7-1,64 7 355,1-1 0,-1 1 0,1-1 0,0 0 0,-1 0 0,1 0 0,0 0 0,0-1 0,0 1 0,0 0 0,0-1 0,-2-2 0,-6-18-3748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3:59.1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791 0 14295,'0'0'1056,"-209"78"-1008,131-40 1489,7 4-577,2 4-896,3 1 64,6-6-128,6 0-528,2-10-1057,3-10-1456,6-14-2097,3-7-2242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3:59.5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8676,'0'0'7732,"140"191"-6996,-94-126-272,0-1-464,6-5-32,-1-10-2401,-2-13-5107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00.1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99 9156,'0'0'2436,"8"-2"-2079,-3 0-267,3-1 157,1 1 1,0 0 0,0 0 0,15-1 0,-24 3-104,34-7 801,-16-1 2129,21-22-2115,-39 29-860,1 1 187,61-13-54,1 3 1,1 3 0,108 1 0,-167 6-232,1 0 0,-1 0-1,1 1 1,-1-1 0,1 1 0,-1 1 0,0-1 0,0 1 0,1 0 0,-1 0 0,0 0 0,0 1 0,-1 0-1,1 0 1,-1 0 0,1 0 0,-1 1 0,0 0 0,0 0 0,-1 0 0,1 0 0,-1 0 0,0 1-1,0 0 1,0-1 0,-1 1 0,1 0 0,-1 0 0,0 1 0,2 9 0,1 10-6,-2 0 0,0 0 1,-1 1-1,-2-1 0,-3 34 1,-1-26 26,-2-1 0,-2 0 0,-1 0 1,-1-1-1,-2 0 0,-29 55 0,-13 36 20,36-69-111,-16 35-1396,20-67-2011,0-16-1759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00.4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7828,'0'0'3297,"220"0"-2449,-125 23 1618,8 8-1890,3 3-560,-6 4-16,-8-4-176,-15-6-929,-17-10-1808,-25-13-5155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13.7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2225,'0'0'1953,"238"26"-1953,-109-26-2433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15.3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17 6467,'0'0'1150,"4"27"-950,-3-14-73,1 0 1,0 0-1,1-1 0,0 1 1,1-1-1,1 0 1,7 15-1,-7-21 3,0-1 0,0 1 0,0-1 0,1-1 0,0 1 0,0-1 0,0 0 0,1 0 0,-1-1 0,1 0 0,0 0 0,0 0 0,0-1 0,11 2 0,127 34 1419,257 34 0,161-19-580,-562-53-965,1240 36 218,-891-45-665,-276 3 458,-1-4 0,121-32 0,-189 40-11,88-29 87,-88 28-81,1 1 1,-1-1-1,0 0 0,1 0 1,-1-1-1,-1 1 1,1-1-1,-1 0 0,1-1 1,-1 1-1,0-1 0,4-7 1,-7 10-16,0 0-1,0 0 1,0 0 0,0 0-1,0-1 1,-1 1 0,1 0 0,-1-1-1,0 1 1,1-1 0,-1 1 0,0 0-1,-1-1 1,1 1 0,0 0 0,-1-1-1,1 1 1,-1 0 0,0-1-1,-1-2 1,0 1-27,-1 0 0,1 0 0,-1 0 0,0 0-1,0 1 1,0-1 0,-1 1 0,1 0 0,-1 0 0,-7-4 0,-7-4 7,-1 1 0,-1 2 0,1 0 0,-30-8 0,-100-18 83,-40 3 265,-219-6 0,-197 24 237,480 12-436,-281 6 221,322 1-259,0 3 1,-143 36-1,227-45-86,-24 5 8,1 2 0,0 1-1,-31 16 1,50-22-14,0 0 1,0 0-1,1 0 0,-1 1 0,0-1 1,1 1-1,0 0 0,0 0 1,0 0-1,0 1 0,0-1 0,1 1 1,-1-1-1,1 1 0,0 0 1,0 0-1,0 0 0,1 0 0,0 0 1,-1 0-1,1 0 0,1 1 1,-1-1-1,0 7 0,2-5-18,0-1-1,0 0 1,0 0-1,1 0 1,-1 0-1,1 0 1,0 0-1,1-1 1,-1 1-1,1-1 1,0 1-1,0-1 1,0 0-1,1 0 1,0 0-1,7 6 1,10 6-29,0 0 0,2-1 0,-1-2 0,2 0 0,35 13 0,144 45 53,-39-28 79,2-6 0,200 18-1,342-21 135,-661-33-175,3 0 28,0-2 1,0-2-1,84-16 1,-123 17-31,0-2 0,0 1 0,-1-1 0,15-8 1,-22 10-49,0 0-1,0 0 1,0 0 0,0 0 0,0-1 0,-1 1 0,1-1 0,-1 1 0,0-1 0,0 0 0,0 0 0,0 0 0,0 0 0,-1-1 0,1 1 0,0-5 0,-1 6-63,-1 0 0,1 1 0,-1-1 0,0 0 0,0 0 0,0 0 0,0 0 0,0 0 1,0 0-1,-1 0 0,1 0 0,0 0 0,-1 1 0,0-1 0,1 0 0,-1 0 0,0 0 0,0 1 0,0-1 0,0 1 1,0-1-1,-1 1 0,1-1 0,-3-2 0,-11-7-1037,0 0 0,-1 1 0,-22-11 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15.8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1 138 12102,'27'11'683,"25"7"346,0-1 0,1-3 0,58 8 0,-10-10-276,1-4 0,1-5 0,137-13 0,-209 6-747,0-2-1,0-1 1,30-11 0,-51 15-13,0 0 0,0-2-1,0 1 1,-1-1 0,1 0 0,-1-1 0,0 0 0,-1-1 0,0 1 0,0-2 0,0 1 0,7-10 0,-13 14-6,0 0-1,0 1 1,-1-1 0,1 0 0,-1 0 0,1 0 0,-1 0 0,0 0-1,0 0 1,0-1 0,-1 1 0,1 0 0,-1 0 0,0-1-1,0 1 1,0 0 0,0-1 0,0 1 0,-1 0 0,0 0-1,1-1 1,-3-4 0,1 5 20,0 1 0,0-1 0,0 0 0,0 1-1,-1 0 1,1 0 0,-1-1 0,1 1 0,-1 1 0,0-1-1,0 0 1,1 1 0,-1-1 0,-1 1 0,1 0 0,0 0-1,0 0 1,0 1 0,0-1 0,-1 1 0,-3-1 0,-1 0 7,0 0 1,0 1-1,0-1 1,0 2 0,0-1-1,0 1 1,0 0-1,0 1 1,0 0-1,1 0 1,-1 1 0,1-1-1,-1 2 1,1-1-1,0 1 1,0 0-1,1 1 1,-1-1 0,1 1-1,0 1 1,0-1-1,1 1 1,0 0 0,0 0-1,0 1 1,0-1-1,-6 15 1,-1 2 16,0 1 1,1 0 0,2 0-1,1 1 1,0 1-1,-5 41 1,-6 161 163,-1 4-344,19-221-268,-1 0 0,-1 0 0,1-1 0,-2 1 0,0-1 0,0 0 0,-1 0 0,0 0 0,0-1 0,-12 15 1,-29 18-4976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1:32.0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 9412,'0'0'8692,"-3"36"-8067,3-8-65,0 8-416,0 0-96,0 3-48,0 2-352,0 0-753,0-2-1712,0-3-1793,0-2-1729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5:12.4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0 140 6707,'0'0'9420,"18"-8"-9089,49-36-305,-53 37-18,-1-1 0,0 0-1,-1-1 1,1 0 0,-2-1 0,19-20-1,-29 29 1,0 0 0,0 1 0,0-1 0,-1 1 0,1-1 0,0 1 0,0-1 0,0 1 0,0 0 0,0-1 0,0 1 0,0 0-1,0 0 1,0-1 0,0 1 0,0 0 0,0 0 0,0 0 0,0 1 0,0-1 0,0 0 0,0 0 0,0 0 0,0 1 0,0-1 0,0 0 0,0 1 0,-1-1 0,1 1-1,0-1 1,0 1 0,0 0 0,1 0 0,34 28-35,-26-20 46,4 2-328,1 0 1,0-1 0,27 13 0,-34-20-542,-1 0-1,1 0 1,0-1 0,0 0 0,0-1-1,10 2 1,0-3-4091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16.1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1 405 13750,'0'0'1217,"151"-34"-33,-48 32 385,21 2-1569,13 0-1248,6-3-1538,-8-10-3825</inkml:trace>
  <inkml:trace contextRef="#ctx0" brushRef="#br0" timeOffset="1">1499 0 13862,'0'0'4178,"-184"52"-3089,98 12-561,0 6-336,6 2-192,6 0 0,-1-13 0,-2-5-800,0-12-2578,5-19-2288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16.5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13110,'0'0'3522,"166"157"-3506,-95-97-16,4-9-2001,-3-15-2449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16.8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459 197 13686,'0'0'7118,"-4"-6"-6472,4 5-644,0 0 0,-1 1-1,1-1 1,0 1 0,0-1 0,-1 1 0,1-1 0,0 1 0,-1-1-1,1 1 1,0-1 0,-1 1 0,1-1 0,-1 1 0,1-1-1,-1 1 1,1 0 0,-1-1 0,1 1 0,-1 0 0,0-1 0,1 1-1,-1 0 1,1 0 0,-1 0 0,0 0 0,1-1 0,-1 1 0,1 0-1,-1 0 1,-1 0 0,-6 20-9,3 61-73,4-58 70,17 386 387,-14-380-359,1 0 0,0 1-1,-3 0 1,0 0 0,-7 47-1,6-73-24,-1-1 0,1 0 0,0 0-1,-1 0 1,1 0 0,-1 0 0,0-1-1,0 1 1,0 0 0,-1-1 0,1 0-1,0 1 1,-1-1 0,0 0-1,1 0 1,-1 0 0,0-1 0,0 1-1,0-1 1,0 1 0,0-1 0,0 0-1,-1 0 1,-5 0 0,-8 2-138,0-1 0,-1 0 0,-26-2 0,26-1-35,2 1-168,1 0 0,0-2 0,0 0 0,0 0 1,0-2-1,1 0 0,-20-8 0,23 7-338,1 0-1,0-1 1,0 0-1,1 0 1,0-1 0,-11-11-1,-25-37-6068</inkml:trace>
  <inkml:trace contextRef="#ctx0" brushRef="#br0" timeOffset="1">977 1 12198,'0'0'1136,"155"0"-688,-72 13 1169,-9 20-785,-19 11-832,-29 8-2273,-26 4-2481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17.3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372 179 10837,'0'0'1323,"39"0"-763,277-4 2140,-29-21-419,-251 18-2147,-35 7-133,-1 0 1,0 0 0,0 0-1,0 0 1,1 0 0,-1 0-1,0 0 1,0 0 0,0 0-1,1 0 1,-1 0 0,0 0-1,0 0 1,1-1-1,-1 1 1,0 0 0,0 0-1,0 0 1,0 0 0,1 0-1,-1 0 1,0-1 0,0 1-1,0 0 1,0 0 0,0 0-1,1 0 1,-1-1-1,0 1 1,0 0 0,0 0-1,0 0 1,0-1 0,0 1-1,0 0 1,0 0 0,0-1-1,0 1 1,0 0 0,0 0-1,0 0 1,0-1-1,0 1 1,0 0 0,0 0-1,0-1 1,0 1 0,0 0-1,0 0 1,0 0 0,0-1-1,-1 1 1,1 0 0,-15-7-40,-34-1-82,-1 2 1,1 3 0,-66 3-1,50 1 53,-63-2-67,-426 14-831,525-9 837,59-2-427,4-2 491,432-17-181,260-72-3096,-540 66-4470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17.9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0 132 12422,'0'0'6552,"4"-5"-6467,1 2-63,-1 0 0,1 1 0,0-1 0,0 1-1,0 0 1,0 0 0,0 0 0,0 1 0,0 0-1,1 0 1,-1 0 0,0 0 0,1 1 0,-1 0-1,0 0 1,1 1 0,9 1 0,4 0 34,234 13 26,227 6-1776,-444-20 1136,-24 0 124,1 0 0,-1-2 0,23-2 0,-34 3 408,0-1 0,-1 1 0,1 0 0,0 0 0,-1 0 0,1-1 1,-1 1-1,1 0 0,0-1 0,-1 1 0,1 0 0,-1-1 0,1 1 0,-1-1 0,1 1 0,-1-1 1,1 1-1,-1-1 0,0 0 0,1 1 0,-1-1 0,0 1 0,1-1 0,-1 0 0,0 1 0,0-1 1,0 0-1,0 1 0,0-1 0,1 0 0,-1 1 0,0-1 0,0 0 0,0 1 0,-1-1 1,1 0-1,0 1 0,0-1 0,0 0 0,0 1 0,-1-1 0,1 1 0,0-1 0,-1 0 0,1 1 1,0-1-1,-1 1 0,1-1 0,-1 1 0,1-1 0,-1 1 0,1-1 0,-1 1 0,1-1 0,-1 1 1,1 0-1,-2-1 0,-12-6-101,-1 0-1,1 0 1,-2 2 0,1 0 0,0 0 0,-29-3-1,24 4 114,-103-20 820,-2 6 0,-210-5-1,350 33 295,23 5-689,1-3 0,1-1 0,0-1 0,0-3 0,60 4 0,219-6 363,-204-6-989,-62 3-193,-25-1-927,45-2 0,-66 0 252,1 0-1,0-1 1,-1 1 0,1-2 0,13-5-1,1-9-7570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22.5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224 181 4530,'0'0'11464,"-17"-13"-10159,-51-44-294,66 56-825,0-1 0,0 1 0,0-1 0,0 0 1,0 0-1,1 0 0,-1 0 0,1 0 0,-1 0 1,1 0-1,0 0 0,0-1 0,0 1 0,-1-4 1,2 5-155,0 0 1,0 0-1,0 0 1,0 0-1,0 0 1,0 0-1,1 0 1,-1 0-1,0 0 1,1 0-1,-1 0 1,0 0-1,1 0 1,0 0 0,-1 0-1,1 0 1,-1 0-1,1 0 1,0 0-1,0 1 1,0-1-1,1-1 1,4-2-108,0 1 0,1-1 0,0 1 0,0 0 1,0 1-1,13-3 0,-8 1 315,21-4-226,1 1 0,-1 2 0,2 1 0,-1 2 0,45 2 0,-76 0-15,3 0-1,0 0 1,0 0-1,0 1 0,0 0 0,0 0 1,0 0-1,0 1 0,0 0 1,0 0-1,-1 1 0,1-1 0,-1 1 1,1 0-1,-1 1 0,0-1 1,0 1-1,-1 0 0,1 0 1,-1 1-1,7 8 0,-7-7-17,0 1 1,-1 0-1,0 1 0,0-1 0,0 0 1,-1 1-1,0 0 0,-1-1 0,1 1 0,-2 0 1,1 0-1,-1 0 0,0-1 0,-1 1 1,1 0-1,-3 8 0,1-10 4,0-1 0,0 1 0,-1-1 0,1 1 0,-1-1 0,-1 0 0,1 0 0,-1 0 0,1 0 1,-2-1-1,1 1 0,0-1 0,-1 0 0,0 0 0,1-1 0,-11 6 0,-10 5 14,0-1 0,-33 11 0,52-21-1,-37 13-82,0-1-1,0-3 0,-84 13 0,157-24-194,0 2 1,0 1-1,0 1 0,-1 1 0,1 2 0,39 16 0,-51-15 272,0 1 1,0 1-1,-1 0 1,-1 1 0,0 1-1,-1 1 1,0 0-1,-1 1 1,17 22-1,-22-24-19,0 1 0,-1 0 0,-1 0 0,0 0 0,-1 1 0,-1 0 0,0 1 0,-1-1 0,0 1 0,-2 0 0,1-1 0,-1 24 0,-3-36 23,1-1 1,0 0-1,-1 0 1,1 0-1,-1 0 0,1 0 1,-1 0-1,0 0 1,0 0-1,0 0 1,0 0-1,-1 0 1,1 0-1,0-1 1,-1 1-1,1 0 1,-1-1-1,1 1 0,-1-1 1,0 0-1,0 0 1,0 1-1,0-1 1,0 0-1,0-1 1,0 1-1,0 0 1,0 0-1,0-1 0,0 0 1,0 1-1,-3-1 1,-11 2 38,-1 0-1,0-1 1,-23-2 0,15 0 22,-12 0-3,1-1-1,0-3 1,0 0 0,-45-14-1,55 11-204,1-1 0,-1 0-1,2-2 1,0-1 0,0-1-1,-33-24 1,53 33-139,-1 0 0,0 1 0,1-2 0,0 1 0,0 0 0,0-1 0,1 0 0,0 0 0,0 0 0,0 0 0,-4-9 0,6 9-403,0 1 0,0-1 0,0 0 0,0 0 1,1 0-1,0 0 0,0 0 0,1-8 0,6-19-6381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22.9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420 107 12774,'0'0'6864,"-22"-19"-6279,-73-54-300,93 71-275,-1 0 0,1 1 0,-1-1 0,1 1 0,-1 0 0,0-1 0,0 1 1,0 1-1,0-1 0,0 0 0,0 1 0,0-1 0,0 1 0,0 0 0,0 0 0,0 0 0,0 0 0,0 1 0,0-1 0,0 1 0,0 0 0,0 0 0,1 0 0,-1 0 0,0 0 1,0 1-1,1-1 0,-1 1 0,1 0 0,-1 0 0,1 0 0,0 0 0,-3 3 0,-6 4 46,-6 4-16,0 2 1,1 0-1,0 1 1,1 0-1,1 1 1,1 1-1,0 0 1,2 1-1,0 1 1,1-1-1,-13 37 1,18-44-49,2 0 1,-1 1 0,2-1 0,-1 0 0,2 1 0,0-1-1,0 1 1,1 0 0,1-1 0,0 1 0,0-1-1,2 1 1,-1-1 0,2 0 0,-1 0 0,2 0 0,-1 0-1,2-1 1,0 1 0,0-1 0,15 18 0,-4-10-22,1 0 0,0-2 0,2 0 0,0-1 0,0-1 0,2-1 0,0-1 0,0-1 0,1-1 0,1-1 0,0-1 0,0-1 0,1-1 0,0-1 0,0-1 0,0-2 0,0 0 0,1-2 0,0 0 0,27-4 0,-43 1 49,1 0 0,-1-1 0,0 0-1,0 0 1,0-1 0,0-1-1,-1 0 1,1 0 0,-1 0 0,-1-1-1,1-1 1,-1 0 0,0 0-1,-1 0 1,1-1 0,-1 0 0,-1 0-1,0-1 1,0 0 0,0 0-1,-1 0 1,5-16 0,-1 4-31,-1-1 0,-2 0 0,0 0 0,-1 0 0,-1-1 0,-2 0 0,0 1 0,-1-1 1,-3-34-1,0 46-33,0 0 1,0 0 0,-1 0 0,0 0-1,-1 1 1,0-1 0,-1 1-1,0 0 1,-1 0 0,0 1 0,-1 0-1,1 0 1,-2 0 0,1 1-1,-1 0 1,0 0 0,-1 1 0,0 0-1,0 0 1,-1 1 0,0 1 0,0-1-1,0 2 1,-13-5 0,4 2-428,0 1 0,-1 1 0,0 1 1,1 1-1,-1 1 0,0 0 0,0 2 0,0 0 1,0 1-1,0 1 0,0 1 0,0 1 1,-22 7-1,-65 34-4710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25.1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15 592,'0'0'6758,"8"-2"-5613,21-3 834,0 1 0,50 1 0,65 14 206,145 46-1890,-233-44 100,59 14-315,801 161-336,-829-179-900,-93-15-1205,-10-3 1654,0 1-1,-2 0 0,1 1 1,-1 1-1,1 1 0,-34-6 1,8 5-1804,-82 0 0,77 6 121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36.7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3 5138,'0'0'5205,"4"1"-5042,6 2-638,20 3 5579,-98-10-12451,34-5 1016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51.3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416 23 8180,'0'0'7699,"-16"-6"-6893,7 3-724,5 1-64,0 0 1,0 0-1,0 0 1,-1 1-1,1 0 0,0 0 1,-1 0-1,1 0 0,-1 1 1,1-1-1,0 1 1,-1 0-1,1 1 0,-1-1 1,1 1-1,-1 0 0,1 0 1,0 0-1,0 0 1,-1 1-1,1 0 0,0 0 1,0 0-1,-6 5 1,-16 17 101,1 0 0,1 2 1,1 0-1,2 2 0,1 1 1,1 0-1,1 1 1,2 1-1,1 0 0,1 2 1,2-1-1,1 2 0,2-1 1,1 1-1,2 1 0,-4 65 1,9-77-169,2 0 0,0 0 0,8 45 0,-6-58 5,0 0 1,1 0-1,0 0 0,0-1 0,1 0 1,0 0-1,1 0 0,0 0 1,0-1-1,1 0 0,8 8 0,-7-8-65,0-1 0,1 1 0,0-2 0,0 1 0,1-1 0,0 0 0,0-1-1,0 0 1,0-1 0,1 0 0,0-1 0,0 0 0,0 0 0,19 1-1,-30-4 116,1 0 0,0-1 0,-1 1 0,1 0-1,-1-1 1,1 1 0,-1-1 0,1 1-1,0 0 1,-1-1 0,0 1 0,1-1-1,-1 0 1,1 1 0,-1-1 0,0 1 0,1-1-1,-1 0 1,0 1 0,1-1 0,-1 0-1,0 1 1,0-1 0,0 0 0,0 1 0,0-1-1,0 0 1,0-1 0,2-26 68,-2 22-72,0 4-1,1-20 36,0 0 1,-2 0 0,-4-25-1,3 39-13,0 0 0,0 0 0,-1 0 0,0 1 0,0-1 0,-1 1 0,0 0 0,0 0 0,-1 0 0,0 1 0,-10-12 0,10 13-41,0 0-1,0 0 0,0 1 0,-1 0 0,1 0 0,-1 0 0,0 0 0,0 1 1,-1 0-1,1 0 0,-7-2 0,9 5-295,0-1 1,1 1-1,-1-1 1,0 1-1,1 0 0,-1 1 1,0-1-1,-6 2 1,-3 7-2787,6 14-1064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5:13.0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8452,'0'0'8102,"-33"66"-6472,32-63-1659,0 0 0,0 0 0,1 0 1,0 0-1,-1 1 0,1-1 0,0 0 0,1 0 0,-1 0 0,1 4 0,0-6-12,-1 0 1,1 0-1,-1 0 1,1 0-1,0 0 1,-1-1-1,1 1 1,0 0-1,0 0 0,0-1 1,0 1-1,0 0 1,0-1-1,0 1 1,0-1-1,0 1 1,0-1-1,0 0 1,0 1-1,0-1 1,0 0-1,0 0 1,0 1-1,0-1 0,0 0 1,0 0-1,1 0 1,0-1-1,16 1-22,0 0-1,-1-1 1,1-1-1,0-1 0,-1-1 1,1 0-1,-1-2 1,0 1-1,-1-2 0,1 0 1,18-12-1,-35 19 74,0 0 0,0-1 0,0 1 0,1 0 0,-1 0-1,0 0 1,0 0 0,1 0 0,-1 0 0,0 0 0,0 0-1,0 0 1,1 0 0,-1 0 0,0 0 0,0 0 0,1 0-1,-1 0 1,0 0 0,0 0 0,1 0 0,-1 0 0,0 0-1,0 0 1,0 0 0,1 1 0,-1-1 0,0 0 0,0 0 0,0 0-1,0 0 1,1 0 0,-1 1 0,0-1 0,0 0 0,0 0-1,0 0 1,0 1 0,1-1 0,-1 0 0,0 0 0,0 1-1,4 16 978,-3 34 1270,-1-28-1666,0-21-689,0 1 1,1-1-1,-1 1 0,1-1 0,-1 0 0,1 1 0,0-1 1,0 0-1,0 0 0,0 0 0,0 1 0,0-1 0,1 0 0,-1 0 1,1-1-1,0 1 0,-1 0 0,1 0 0,0-1 0,0 1 1,0-1-1,3 2 0,0-1-390,1 0 1,-1 0-1,0 0 1,0-1-1,1 0 1,-1 0-1,0-1 1,11 1 0,4-1-4705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51.7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668 1 13030,'0'0'1104,"-184"100"657,107-20-384,0 8-945,2 2-432,6-7-144,9-11-224,6-8-785,11-12-992,14-19-3425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52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10501,'0'0'6531,"115"129"-5731,-66-59 49,11 2-593,17-5-176,15-10-80,14-13-641,3-16-2928,-12-15-3875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52.4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88 16231,'0'0'1054,"25"-7"-1008,171-35 106,-195 42-114,0 0 0,0 0 0,0-1 1,1 1-1,-1-1 0,0 1 1,0-1-1,0 1 0,0-1 0,0 1 1,0-1-1,0 0 0,0 0 0,0 1 1,-1-1-1,1 0 0,0 0 1,0 0-1,-1 0 0,1 0 0,0 0 1,-1 0-1,1 0 0,-1 0 0,0 0 1,1-1-1,-1 1 0,0 0 1,1 0-1,-1 0 0,0 0 0,0-1 1,0 1-1,0 0 0,0 0 0,-1 0 1,1-3-1,0 0 1309,0 8-1243,0 167 413,-4 333-1416,5-500 525,-1 0 0,0 1-1,0-1 1,-1 0-1,1 0 1,-1 0-1,0 0 1,0 1-1,-1-1 1,1-1-1,-1 1 1,0 0-1,0 0 1,0 0 0,0-1-1,0 1 1,-1-1-1,0 0 1,0 0-1,0 0 1,0 0-1,0 0 1,0-1-1,-4 3 1,-26 7-4044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52.8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0 121 8020,'0'0'7811,"178"-56"-6978,-72 43-529,8 0-304,1-3-1393,-18 3-704,-25 3-3345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53.1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1 222 12870,'0'0'2177,"275"-33"-2081,-100 9 1409,22-1 63,21-4-847,8 1-641,6 2-80,-3 3-833,-25 7-1520,-41 4-1809,-60 6-3169</inkml:trace>
  <inkml:trace contextRef="#ctx0" brushRef="#br0" timeOffset="1">660 297 7908,'0'0'8628,"269"67"-6868,-14-77-1039,34-26-497,12-6-224,0-9-544,-3-14-1729,-21-7-4419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53.7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1 158 10117,'0'0'4674,"151"13"-5202,-19-13 1760,43-16-992,23-12-112,5-5-128,-11 2-816,-29 2-929,-43 9-2977,-48 7-2513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54.1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0 258 11205,'0'0'2289,"210"15"-528,-41-17-689,25-27-927,10-7-145,-24-8-673,-31-2-1280,-29-8-1552,-25-8-1698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54.4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211 13 9236,'-25'-2'2828,"-10"-2"-2194,-6 0 437,-46 1-1,86 3-1007,0 0 0,0 0 0,0 0 0,0 0 0,0 0 0,1 1 1,-1-1-1,0 0 0,0 0 0,0 1 0,0-1 0,1 0 0,-1 1 0,0-1 0,0 1 0,1-1 1,-1 1-1,0-1 0,1 1 0,-1 0 0,0-1 0,1 1 0,-1 0 0,1 0 0,-1-1 0,1 1 1,0 0-1,-1 0 0,1 0 0,0-1 0,-1 1 0,1 0 0,0 0 0,0 0 0,0 0 1,0 0-1,0 0 0,0-1 0,0 1 0,0 0 0,0 0 0,0 0 0,1 1 0,0 5-34,1-1 0,-1 0-1,1-1 1,1 1-1,5 11 1,4 2 69,1 0-1,1 0 1,0-1 0,29 26 0,78 62 182,-114-99-267,164 130 247,94 82-136,-256-211-152,0-1-32,0 0 0,0 1 1,-1 0-1,0 0 0,-1 1 1,1 0-1,-2 0 1,1 1-1,-1 0 0,-1 0 1,0 0-1,7 22 1,-12-30 34,1 1 0,-1 0 0,0-1 1,0 1-1,-1 0 0,1-1 0,-1 1 1,1 0-1,-1-1 0,0 1 0,0-1 1,0 1-1,0-1 0,0 1 0,-1-1 1,1 0-1,-1 0 0,1 1 0,-1-1 1,0 0-1,0 0 0,0-1 0,0 1 0,0 0 1,0-1-1,-5 3 0,-6 3-45,0 0 1,-1-1-1,-24 8 0,23-9-9,-224 68-1523,84-28-2063,88-24-1244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54.9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683 47 11845,'0'0'5888,"-25"-10"-4530,9 3-1207,8 3-108,0-1 0,-1 2 0,1-1-1,-1 1 1,0 1 0,0-1 0,0 1-1,-1 1 1,1 0 0,0 0 0,-1 1-1,1 0 1,0 1 0,-1 0-1,1 0 1,0 1 0,0 0 0,0 1-1,-12 4 1,-11 11 26,0 1-1,2 2 1,0 0 0,2 3-1,0 0 1,2 1 0,1 2-1,1 0 1,1 2-1,1 1 1,2 0 0,1 2-1,2 0 1,0 1-1,3 0 1,1 2 0,1-1-1,2 2 1,1-1 0,2 1-1,2 1 1,1-1-1,2 1 1,2 45 0,2-66-102,0 0 0,1 0 1,1-1-1,0 0 1,1 1-1,1-1 0,0-1 1,1 1-1,1-1 0,12 17 1,-7-13-79,1-1-1,1-1 1,1 0 0,0-1-1,1 0 1,35 23 0,-25-22 8,1-1 0,0-1 1,1-1-1,1-2 0,0-1 1,0-1-1,1-2 0,0-1 0,0-1 1,51 1-1,-79-6 114,0 0 0,-1 0 0,1 0 0,0 0 1,0 0-1,-1-1 0,1 1 0,0-1 0,-1 0 0,1 0 0,0 0 0,-1 0 0,1 0 1,-1-1-1,0 1 0,1-1 0,1-2 0,-2 2 16,0-1-1,0 0 0,0 0 1,-1-1-1,1 1 1,-1 0-1,0 0 1,0-1-1,-1 1 1,1-1-1,0 1 1,-1-7-1,0-3 1,0 0 0,-1 0 1,0 0-1,-1 0 0,-1 1 0,0-1 0,0 1 0,-1-1 0,-1 1 0,0 0 1,-1 1-1,0-1 0,-1 1 0,0 1 0,-1-1 0,0 1 0,0 0 0,-14-11 1,-5-3-25,0 1 1,-2 1-1,-1 1 0,0 2 1,-48-23-1,69 39-762,23 15-5650,25 3 1596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55.6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444 40 12182,'0'0'6765,"-28"-1"-6445,8 0-285,10-1-17,-1 1 1,1 0 0,-1 1-1,1 0 1,-1 1 0,1 0 0,0 1-1,-1 0 1,1 1 0,0 0-1,0 0 1,0 1 0,1 0 0,-1 1-1,1 0 1,-12 9 0,2 2 2,0 1 1,2 1-1,0 1 1,1 0-1,1 1 1,0 1-1,2 1 1,0 0-1,2 0 0,0 1 1,2 0-1,1 1 1,0 0-1,2 1 1,0-1-1,2 1 1,1 0-1,0 38 1,3-59-52,0 1 0,1 0 1,-1 0-1,1 0 0,0-1 0,0 1 1,0 0-1,1-1 0,0 1 0,0-1 1,0 1-1,0-1 0,1 0 0,0 0 1,-1 0-1,6 5 0,-3-4-98,1-1 0,0 1-1,0-1 1,0 0 0,1-1 0,-1 1-1,1-1 1,0 0 0,13 3 0,10 0-329,0-1 1,0-2 0,1-1 0,35-2-1,-48 0 400,-6 1 54,0-2 0,0 0 1,-1 0-1,1-1 0,0 0 1,-1-1-1,1-1 0,-1 0 1,0 0-1,0-1 0,0 0 1,-1-1-1,0 0 0,0-1 1,0 0-1,-1-1 0,0 1 1,-1-2-1,0 1 0,0-1 1,0-1-1,8-15 0,-7 10 100,-1 0 0,-1-1-1,0 0 1,-1 0 0,-1 0-1,0-1 1,3-27 0,-7 36-50,0 0 1,0 0-1,-1-1 0,0 1 1,0 0-1,-1 0 0,0 0 0,-1 0 1,0 0-1,0 0 0,0 0 1,-1 1-1,0-1 0,-1 1 1,0-1-1,0 1 0,0 0 1,-6-6-1,-4 0 23,1 1 0,-2 0 0,1 1 1,-2 1-1,-27-15 0,-89-33 613,48 24 134,84 33-806,1 1 0,-1 0 0,0 0 0,1 0 0,-1 0 0,0 0 0,1 0 0,-1-1 0,0 1 0,1 0 0,-1 0 0,0-1 0,0 1 0,1 0 0,-1 0 0,0-1 0,0 1 0,0 0 0,1-1 0,-1 1 0,0 0 0,0-1 0,0 1 0,0 0 0,0-1 0,1 1 0,-1 0 0,0-1 0,0 1 0,0-1 0,0 1 0,0 0 0,0-1 0,0 1 1,0 0-1,-1-1 0,1 1 0,0 0 0,0-1 0,0 1 0,0-1 0,0 1 0,0 0 0,-1 0 0,1-1 0,0 1 0,0 0 0,-1-1 0,1 1 0,0 0 0,0 0 0,-1-1 0,1 1 0,0 0 0,-1 0 0,1 0 0,0-1 0,-1 1 0,0 0 0,38-7-202,-34 7 228,146-18-3,1 6 1,212 12 0,-348 1-36,1 0 1,-1 0-1,0 2 0,1-1 1,23 9-1,-35-9-12,0-1 0,0 0 0,-1 1 1,1 0-1,0-1 0,-1 1 0,1 0 1,-1 0-1,1 1 0,-1-1 0,0 0 0,0 1 1,0-1-1,0 1 0,-1 0 0,1 0 0,-1-1 1,1 1-1,-1 0 0,0 0 0,0 1 0,0-1 1,-1 0-1,1 0 0,-1 0 0,0 0 0,0 1 1,0-1-1,0 0 0,0 0 0,-2 5 0,0 1 16,-1 1 0,-1-1 0,0 0-1,0 0 1,0-1 0,-1 1 0,0-1 0,-1 0-1,0-1 1,0 1 0,-11 8 0,-17 25 73,24-27-65,1 0 0,-1 1 0,2 0 0,0 1 0,1-1 1,1 2-1,0-1 0,1 1 0,1-1 0,1 1 0,0 0 0,1 1 1,1-1-1,1 0 0,0 1 0,3 20 0,-2-32-13,0-1 0,1 1 0,-1-1 0,1 0 0,0 1 0,1-1 0,-1 0 0,1 0 0,0 0 0,0-1 0,1 1 0,-1-1 0,1 0 0,4 4 0,0-1-5,0-1 0,1 0-1,0 0 1,0-1 0,0 0 0,1-1-1,10 4 1,8 1 4,0-2 1,1-1-1,0-2 0,43 2 1,-67-5 5,18 0 17,0 0 0,1-1 0,-1-1 0,34-6 0,-50 5 3,-1 0-1,1 0 1,-1-1 0,1 1 0,-1-1 0,0-1 0,0 1 0,0-1 0,0 0-1,-1 0 1,0-1 0,0 0 0,0 1 0,0-2 0,-1 1 0,1-1-1,-2 1 1,1-1 0,4-10 0,-2 2 59,-1 0 1,0-1-1,-1 0 0,-1 1 1,0-1-1,-1 0 0,-1 0 1,0 0-1,-1 0 0,-1-1 1,-3-18-1,1 15-47,-1 1 1,0-1-1,-2 1 1,0 1-1,-1-1 1,-1 1-1,0 0 1,-18-26-1,10 22 1,0 0 1,-2 1-1,0 1 0,-37-31 0,48 45-188,-1-1-1,0 1 1,0 1-1,0 0 1,-1 0 0,0 0-1,-16-3 1,20 6-138,0 0 1,0 0-1,0 1 1,0 0 0,0 0-1,0 0 1,0 1-1,0 0 1,0 0 0,0 0-1,0 0 1,0 1-1,0 0 1,1 0-1,-7 3 1,-34 32-4001,-6 12-2004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5:13.4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327 35 656,'0'0'16541,"0"-6"-15351,0 5-1170,1 0 0,-1 0-1,0 0 1,0 0 0,0 0-1,-1 0 1,1 0 0,0 0 0,0 0-1,0 0 1,-1 0 0,1 0 0,-1 0-1,1 0 1,-1 0 0,1 0 0,-1 0-1,1 0 1,-1 0 0,0 1-1,1-1 1,-1 0 0,0 0 0,0 1-1,0-1 1,1 0 0,-1 1 0,0-1-1,0 1 1,0-1 0,0 1 0,0 0-1,0-1 1,-1 1 0,-1 0-8,0 0 0,0 0 1,-1 1-1,1 0 0,0-1 1,1 1-1,-1 0 0,0 0 0,0 0 1,0 1-1,0-1 0,1 1 1,-1-1-1,-3 4 0,0 0-41,0 0-1,0 0 1,1 1 0,0 0-1,0 0 1,0 0 0,0 1-1,1-1 1,0 1 0,1 0-1,0 0 1,0 0 0,0 1-1,1-1 1,0 1 0,0 0-1,1-1 1,0 1 0,0 0-1,1 0 1,0 0 0,0 0-1,1 0 1,3 13-1,-3-16-29,1-1-1,0 0 1,0 1-1,0-1 0,0 0 1,0 0-1,1-1 1,0 1-1,0 0 1,0-1-1,7 6 0,-7-6-9,0 0 0,0 0 0,0 1 0,0-1 0,0 1 0,0 0 0,-1 0-1,0-1 1,0 2 0,3 6 0,-5-10 79,0-1 1,0 1-1,0-1 1,0 1-1,-1-1 0,1 1 1,0-1-1,0 1 0,0-1 1,-1 1-1,1-1 0,0 0 1,0 1-1,-1-1 0,1 1 1,0-1-1,-1 0 0,1 1 1,0-1-1,-1 0 0,1 0 1,-1 1-1,1-1 0,-1 0 1,1 0-1,0 1 0,-1-1 1,1 0-1,-1 0 0,1 0 1,-1 0-1,1 0 0,-1 0 1,1 0-1,-1 0 1,1 0-1,-1 0 0,0 0 1,-25 0 366,20 0-309,-29 1 68,12 0 87,-1 0-1,-28-5 1,48 4-352,-1 0 0,1-1 0,0 0 1,0 0-1,0 0 0,0-1 0,-1 1 0,2-1 0,-1 0 1,0 0-1,0 0 0,1-1 0,-1 1 0,1-1 0,-1 0 1,1 0-1,0 0 0,-3-5 0,1-8-3246,5-2-3185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56.1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578 23 11109,'0'0'4079,"-28"-3"-2289,-3-3-1344,10 2-243,1 0-1,0 1 0,-1 2 1,0 0-1,1 1 1,-1 1-1,-21 4 0,21-1 18,1 1 0,-1 1 0,1 1-1,0 1 1,1 1 0,0 0-1,1 2 1,-32 22 0,40-25-190,-1 0-1,2 1 1,0 0-1,0 1 1,0 0 0,1 0-1,1 1 1,-1 0 0,2 0-1,0 1 1,0-1 0,1 1-1,1 1 1,0-1 0,-4 22-1,5-20-35,2 1-1,0-1 1,1 1-1,0-1 1,1 1-1,1-1 1,0 0-1,5 18 1,-4-22-1,1-1 1,0 1-1,1-1 1,0 0-1,0 0 0,1 0 1,0-1-1,1 0 1,0 0-1,0 0 0,0-1 1,11 7-1,0 0-76,1-2 0,0 0 0,1-1 0,0-1-1,1-1 1,0-1 0,1-1 0,35 8 0,-7-7-88,0-2-1,89 0 1,-126-6 164,-1 0-1,1-1 1,-1-1 0,1 0-1,-1 0 1,0-1-1,0-1 1,0 0 0,0-1-1,20-10 1,-24 9 3,-1 1 0,1-1 0,-1-1 0,-1 1 0,1-1 0,-1 0 0,0 0 0,0-1 1,-1 0-1,0 0 0,-1 0 0,0-1 0,0 0 0,-1 1 0,3-12 0,-1 5-37,-1 0 0,0 0 0,-2 0 0,0 0 0,0-1 0,-1 1 1,-1 0-1,-1-1 0,0 1 0,-1 0 0,-1-1 0,0 1 0,-1 0 0,-1 1 0,0-1 0,-1 1 0,0 0 0,-1 0 0,-1 1 0,0 0 0,-1 0 0,0 1 0,-1 0 1,-1 0-1,-16-13 0,13 14-566,0 0 0,-1 1 0,0 1 0,-1 1 0,0 0 0,0 1 0,-1 0 0,1 2 0,-27-6 0,-9 2-5177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56.5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731 1 17608,'0'0'3234,"-120"137"-2338,31-50-592,-8 6-224,8-3-16,6-5-64,11-13-176,9-12-704,15-14-1009,7-17-2801,13-19-2610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56.9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1921,'0'0'17336,"151"137"-16152,-67-62-1072,10 2-112,6-2-752,-5-13-2433,-9-11-3458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57.2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1 186 8964,'0'0'8601,"3"-5"-8291,-1 3-279,0 0 0,1 0 0,-1 0 1,1 0-1,-1 1 0,1-1 0,-1 1 1,1-1-1,0 1 0,0 0 0,0 0 0,0 0 1,0 1-1,0-1 0,6 0 0,58 0 433,-25 2-296,-39-1-158,291-18 561,-250 13-529,0-2 1,-1-2-1,0-2 0,69-28 0,-103 35 30,38-20-155,-45 22 123,0 1 0,0 0 1,0-1-1,-1 1 0,1-1 1,-1 0-1,1 1 0,-1-1 1,0 0-1,0 0 0,1 0 1,-1 0-1,0 0 0,-1 0 1,1 0-1,0 0 0,-1 0 1,1 0-1,-1 0 0,1-3 0,-24 7 446,16 1-482,1 0 1,-1 1-1,1 0 1,0 0-1,0 0 1,0 1-1,0 0 1,1 0-1,0 0 1,-8 11-1,-42 65 105,52-75-99,-14 25 58,0 1 0,3 0 0,1 1 1,1 1-1,2 0 0,-11 64 0,10-14 30,2 148-1,13-144-348,4 0-1,26 116 0,-33-203 242,5 36-1556,-1-1 0,-1 66 0,-6-44-3133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57.6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0 233 16055,'0'0'5107,"244"-62"-5155,-109 54-304,19-7-353,10-11-1024,5-8-1632,-3-9-113,-12-1-1552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58.0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393 65 8868,'0'0'3933,"-32"-11"-1780,-100-33-246,127 42-1835,0 0-1,0 1 1,0-1-1,-1 1 1,1 0-1,0 1 1,-1 0-1,1-1 1,0 2 0,0-1-1,-1 1 1,1-1-1,0 1 1,0 1-1,0-1 1,0 1-1,0 0 1,0 0 0,0 0-1,0 1 1,1 0-1,-1 0 1,1 0-1,0 0 1,0 1-1,-6 6 1,1 2 17,2 0 0,0 1 1,0 0-1,1 0 0,0 0 0,1 1 1,-3 14-1,6-22-24,-9 42 96,2 0 1,3 1 0,1 0 0,3 98-1,3-103-145,-2-31-76,2 1 0,0-1 0,0 0-1,1 0 1,1 0 0,0 0 0,1 0 0,0-1 0,1 0 0,1 0-1,0 0 1,0 0 0,1-1 0,0 0 0,1 0 0,1-1 0,-1 0-1,2-1 1,-1 0 0,1 0 0,1-1 0,-1 0 0,1-1 0,1 0-1,-1-1 1,1 0 0,0-1 0,1 0 0,-1-1 0,1 0 0,0-1-1,0-1 1,0 0 0,14 0 0,-14-1-54,1-1-1,-1 0 1,1-1 0,-1 0 0,1-1-1,-1-1 1,20-6 0,-26 6 65,0-1 0,-1 1 0,1-1 0,-1 0 0,0-1 0,0 0 0,0 0 0,0 0 0,-1 0 0,0-1 0,0 0 0,-1 0 0,0 0 0,7-13 0,-4 5-14,-1 0-1,-1 0 0,0 0 0,0-1 1,-2 0-1,0 0 0,0 0 0,-2 0 1,0 0-1,0-1 0,-2 1 0,0 0 1,-3-19-1,0 15 99,-1 1-1,0 0 1,-1-1 0,-1 2 0,-1-1 0,0 1 0,-2 0-1,0 1 1,0 0 0,-15-15 0,-30-25 629,41 43-457,1 0 0,0 0 0,1-1 0,-13-20 0,24 34-198,0-1 0,1 0 0,-1 0 1,0 0-1,1 0 0,-1 0 0,1 0 0,-1 0 0,1 0 0,0 0 0,-1 0 0,1 0 0,0 0 0,0 0 0,-1 0 1,1-1-1,0 1 0,0 0 0,1 0 0,-1 0 0,0 0 0,0 0 0,0 0 0,1 0 0,-1 0 0,1 0 0,-1-1 1,0 2-1,1-1 0,0 0 0,-1 0 0,1 0 0,0 0 0,-1 0 0,1 0 0,0 1 0,0-1 0,0 0 0,0 0 1,0 1-1,0-1 0,0 1 0,0-1 0,1 0 0,6-1-13,0-1 1,0 1-1,0 1 1,0-1-1,9 1 0,1-1 57,170-20 608,325 5-1,-512 17-665,1 0 0,0 0 1,-1 0-1,1 0 0,-1 0 1,1 0-1,-1 0 0,1 1 0,-1-1 1,1 0-1,-1 1 0,0-1 0,1 1 1,-1 0-1,1-1 0,-1 1 0,0 0 1,0 0-1,1 0 0,-1 0 0,0 0 1,0 0-1,0 0 0,0 0 0,0 0 1,0 1-1,0 1 0,0 1-22,0 0 1,0 1-1,0-1 0,-1 1 1,0-1-1,0 1 0,-1 7 1,0 3 30,-2 2 22,0 1-1,-1-2 0,-1 1 0,-1 0 0,-1-1 0,0 0 0,-1-1 0,-10 16 0,5-6 4,0 0 0,-9 28 0,14-24-19,1 1 1,2 0 0,1 0-1,1 0 1,3 58 0,0-81-13,2 1 0,-1 0 0,1 0 0,0-1 1,1 1-1,0-1 0,0 1 0,0-1 0,1 0 0,0 0 1,1-1-1,-1 1 0,1-1 0,0 0 0,1 0 0,0-1 1,0 0-1,0 0 0,0 0 0,1-1 0,-1 1 0,13 4 1,6 3-18,0-1 0,0-2 0,1 0 0,0-2 1,39 7-1,-37-9 12,0-2 0,1 0 1,50-3-1,-71 0 36,0-1 0,0 0 0,0-1 0,0 0 0,0 0 0,0 0-1,0-1 1,-1 0 0,1-1 0,-1 0 0,0 0 0,0 0 0,-1-1 0,1 0 0,-1 0 0,0-1 0,9-11-1,-6 4 49,-1-1-1,0 0 0,-1-1 1,-1 0-1,-1 0 0,0 0 1,0-1-1,-2 1 0,3-28 1,-3 5-14,-1 0 0,-7-76 0,0 86-82,-1 0 1,-1 0-1,-1 0 1,-2 1-1,-1 0 1,0 1-1,-2 0 1,-1 1-1,-2 1 1,0 0-1,-1 1 1,-1 1-1,-1 0 1,-31-26-1,46 45-96,0 0-1,1 0 1,-1 1 0,0-1-1,0 1 1,-1 0-1,1 0 1,0 1-1,-1-1 1,1 1-1,-1 0 1,1 0-1,-1 0 1,0 1-1,1-1 1,-1 1-1,0 1 1,1-1-1,-6 1 1,3 1-460,-1 0 0,1 1 0,-1 0 0,1 0 0,0 0 1,0 1-1,1 0 0,-1 1 0,1-1 0,-7 7 0,-43 39-7271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58.5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562 114 12694,'0'0'4802,"-30"-18"-3380,-102-54-614,126 68-747,-1 1-1,0 0 1,0 0 0,0 1-1,0 0 1,-1 0-1,1 0 1,-1 1-1,1 0 1,-1 1 0,1 0-1,-1 0 1,1 0-1,-15 4 1,11-2 25,-2 0-41,-1 2 0,1 0-1,0 1 1,0 0-1,1 1 1,-1 0-1,1 1 1,0 0 0,1 1-1,0 0 1,0 1-1,1 0 1,0 1-1,1 0 1,0 1-1,0 0 1,1 0 0,1 1-1,0-1 1,-8 20-1,9-19-47,1 0 0,0 1 0,1 0 0,0 0 0,1 0-1,1 0 1,0 0 0,0 1 0,2-1 0,0 0 0,0 1 0,1-1 0,1 0 0,0 1-1,1-1 1,0 0 0,1 0 0,0-1 0,1 1 0,1-1 0,8 14 0,0-7-31,1-1 0,1-1 0,0 0 1,1-1-1,1-1 0,0-1 1,2 0-1,-1-2 0,1 0 0,1-1 1,0-1-1,1-1 0,-1 0 1,2-2-1,-1-1 0,1-1 0,0-1 1,0 0-1,0-2 0,1-1 1,25-2-1,-40 0 69,1 0 1,0-1-1,0 0 1,-1 0-1,0-1 1,1-1-1,-1 0 1,0 0-1,0 0 1,-1-1 0,0-1-1,0 1 1,10-10-1,-7 4-12,0 0 1,-1-1-1,0 0 1,-1-1-1,0 0 1,-1-1-1,11-25 1,-8 12-46,-2 0 1,-1 0 0,-1-1 0,-1 0-1,-1 0 1,-2-1 0,-1 1 0,-3-52-1,0 72-22,0 0-1,0 0 0,0 1 1,-1-1-1,-1 1 0,1-1 1,-1 1-1,-1 0 0,1 0 1,-1 0-1,0 0 1,-1 1-1,1 0 0,-1 0 1,-1 0-1,-7-7 0,4 6-142,0 1 0,0 1 0,0-1 0,0 2 0,-1-1 0,0 1 0,0 1 0,0 0 0,0 0 0,0 1-1,-20-2 1,-55 1-2702,-6 3-1849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59.4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9748,'0'0'6916,"172"13"-6180,-29-13-432,20 0-304,-2-3-64,-24 1-1329,-31 2-880,-37 0-1216,-38 0-993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4:59.7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 10421,'0'0'5442,"258"26"-4817,-109-26-385,17 0-240,3-5-385,-9-6-639,-11 1-1169,-23 7-2001,-23 3-3473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5:00.4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9492,'40'5'782,"478"59"1689,423-19-1314,-941-45-1170,1 0-1,-1 0 0,0-1 1,1 1-1,-1 0 0,0 0 1,0 0-1,1 0 0,-1 0 1,0 0-1,1-1 0,-1 1 0,0 0 1,0 0-1,1-1 0,-1 1 1,0 0-1,0 0 0,0-1 1,0 1-1,1 0 0,-1 0 1,0-1-1,0 1 0,0 0 1,0-1-1,0 1 0,0 0 1,0 0-1,0-1 0,1 1 1,-1 0-1,0-1 0,0 1 0,-1 0 1,1-1-1,0 1 0,0 0 1,0-1-1,0 1 0,0 0 1,0-1-1,0 1 0,-1 0 1,1-1-96,0 0 0,0 0 1,-1 0-1,1 0 0,-1 1 1,1-1-1,-1 0 0,1 0 1,-1 1-1,1-1 1,-1 0-1,0 1 0,1-1 1,-1 1-1,0-1 0,1 0 1,-1 1-1,0 0 0,0-1 1,-1 0-1,-14-2-760,-1 1 0,0 0 0,0 1 0,-19 1 0,21 0-23,-31 0-3371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5:13.8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 11205,'0'0'6793,"30"-5"-6607,150 8-1832,2-1-6248,-190 7 4540,-9 5-1936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5:01.1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67 7796,'203'0'1216,"-2"0"-944,-12-5 272,-29 0 1201,-42 0-416,-44 2-785,-34 1-432,-20-1-16,-11 0 0,-9-2-96,0-2-64,0-6-2737,-20-3-3394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5:01.8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1 8292,'0'0'2225,"0"27"-1171,-5 219 530,5-234-1566,1 0-1,0 0 0,1 0 1,0 0-1,1 0 0,0-1 1,1 1-1,0-1 0,1 0 1,0 0-1,1 0 1,14 19-1,-15-23-161,1 0 0,1-1-1,-1 1 1,1-1 0,0 0 0,1-1 0,-1 0 0,1 0 0,0 0-1,0-1 1,1-1 0,-1 1 0,1-1 0,0-1 0,0 1 0,0-2-1,18 3 1,-16-3 92,1 0 1,-1-1-1,1 0 0,-1-1 0,1 0 0,-1-1 0,0 0 0,1-1 1,-1 0-1,0-1 0,-1 0 0,1-1 0,-1 0 0,0-1 0,17-12 1,-8 5 393,-1 0 0,-1-2 1,0 0-1,-2-1 0,1-1 1,-2 0-1,0-1 1,19-34-1,-33 49 916,-7 8-811,-9 9-376,2 1 0,0 0 1,0 1-1,2 1 0,0 0 1,1 0-1,1 2 0,0-1 0,1 1 1,1 0-1,1 1 0,1 0 1,1 0-1,1 0 0,0 1 0,2 0 1,-1 29-1,2-16-249,2 80 573,0-101-793,0-1 0,1 0 1,1 0-1,0-1 1,1 1-1,0 0 1,6 12-1,5-2-4372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5:02.3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50 201 11365,'0'0'2743,"-3"-24"-934,1 3-1513,0-1 0,3-35 0,0 53-291,0 1 0,1 0 0,-1-1 0,1 1 0,-1 0 0,1 0 0,0 0 0,0 0 0,1 0 0,-1 0 0,1 0 0,-1 1 0,1-1 0,0 1 0,0 0 0,0 0 0,0 0 0,0 0 0,0 1 0,0-1 0,1 1 0,-1 0 0,1 0 0,-1 0 0,1 0 0,-1 0 0,6 1 0,1-3 15,20-2 50,1 1 1,0 1-1,61 4 0,-83-1-55,-4 0-2,1 0 1,-1 0-1,1 1 0,-1 0 0,0 0 0,1 0 0,-1 1 1,0 0-1,0 0 0,0 0 0,0 1 0,0-1 0,-1 1 1,1 0-1,-1 0 0,0 1 0,5 4 0,-6-4-15,-1-1 0,0 0 0,-1 1 0,1-1 0,0 1 0,-1-1-1,0 1 1,0 0 0,0 0 0,0 0 0,-1-1 0,1 1 0,-1 0-1,0 0 1,0 0 0,0 0 0,-1 0 0,1 0 0,-1 0 0,0-1-1,0 1 1,-1 0 0,1-1 0,-1 1 0,-3 5 0,0 1 35,-1-1 1,-1 0-1,1 0 0,-2-1 1,1 1-1,-1-1 1,-13 10-1,-71 47 269,74-52-255,-44 24 188,-34 25 121,87-55-325,0 0 1,1 0 0,0 1 0,0 0 0,1 1 0,0-1 0,-10 19 0,15-24-24,0 0 0,1 0 1,-1 0-1,1 0 0,0 0 1,0 1-1,0-1 0,0 0 1,1 0-1,-1 1 0,1-1 0,0 0 1,0 1-1,0-1 0,0 0 1,1 1-1,-1-1 0,1 0 1,2 6-1,-1-5 14,0-1-1,1 1 1,-1-1 0,1 0-1,0 0 1,-1 0 0,1-1-1,1 1 1,-1-1 0,0 0-1,1 1 1,-1-1 0,1-1-1,4 3 1,14 3 76,0 0 0,0-2 0,1-1 0,37 3 0,-45-5-100,451 9-726,-295-13-5670,-152 4 1836,-17 6-2145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5:03.7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22 125 9716,'0'0'6451,"-5"0"-5728,-12 3-67,27 5-244,45 10-172,83 9 802,267 18 1,153-35-335,-508-10-692,584-40 135,-3-47-648,65-6-4818,-580 82 2790,-47 7-2402,-58 4-886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5:09.1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586 10 11925,'0'0'4803,"-30"-2"-3416,11 0-1183,8 0-141,0 0 0,0 1 1,-1 1-1,1 0 0,0 0 0,0 1 0,-1 0 0,1 1 0,0 1 0,0 0 0,1 0 0,-1 1 0,1 0 0,-1 1 0,1 0 0,0 1 0,-9 6 0,-7 12 61,0 1-1,2 1 1,1 1-1,1 1 1,1 1-1,2 1 1,-18 37-1,12-17-22,3 1-1,2 0 1,-25 103-1,38-120-102,1 0-1,1 0 1,2 1-1,2-1 0,1 1 1,2-1-1,7 48 1,-4-59-22,1 0 0,1-1 1,0 1-1,2-1 1,1-1-1,0 0 0,2 0 1,0-1-1,1-1 0,1 0 1,25 26-1,-14-20-88,1-1 1,1-2-1,1 0 1,40 22-1,-51-34-53,1 0-1,1-2 0,-1 0 1,1-1-1,1-1 0,-1-1 1,1 0-1,0-2 0,20 2 1,-38-5 177,0 0 1,0-1-1,1 1 1,-1-1-1,0 1 1,0-1-1,0 0 1,0 0-1,-1 1 1,1-1-1,0-1 1,0 1-1,0 0 1,-1 0-1,1-1 1,-1 1-1,1-1 1,-1 1-1,1-1 1,-1 0-1,0 1 1,0-1-1,0 0 1,0 0-1,0 0 1,0 0-1,0 0 1,-1 0-1,1 0 1,-1 0-1,0 0 1,1 0-1,-1-4 1,2-11 69,-1 0 1,0-1-1,-3-20 1,1 17-38,0 6-21,0-1 1,-2 1-1,0-1 0,-1 1 0,0 0 0,-1 0 1,-1 1-1,0-1 0,-1 1 0,0 1 1,-2-1-1,1 1 0,-22-23 0,12 15-46,-2 2-1,-1 0 0,0 1 0,-2 1 1,0 1-1,0 1 0,-28-12 0,49 26-9,-3-2-96,1 1-1,0 0 0,-1 0 0,1 0 0,-1 1 0,1 0 0,-1-1 0,-9 1 0,14 2-232,1 1 1,-1-1-1,1 1 1,-1-1-1,1 0 1,-1 1-1,1-1 1,0 1-1,0-1 1,0 0-1,0 0 1,0 1-1,0-1 1,0 0-1,2 2 1,46 30-4520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5:09.5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765 1 15847,'0'0'192,"-157"0"-160,71 36 497,-3 16 927,0 15-927,6 5-529,11 0-16,6-5-545,6-8-1616,-3-17-3265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5:09.9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15015,'0'0'2801,"161"139"-2241,-81-59-400,12 0-160,5-8-208,6-12-2049,-6-14-3217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5:10.2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783 199 14855,'0'0'552,"-9"-25"-312,-30-79 408,37 99-421,0 0 0,-1 0 0,0 0 0,0 0-1,0 0 1,0 1 0,-1 0 0,0-1 0,0 1-1,0 1 1,-6-5 0,8 6-155,-1 1 0,1 0 1,-1-1-1,0 1 0,0 0 1,0 0-1,1 1 0,-1-1 1,0 1-1,0-1 0,0 1 0,0 0 1,0 0-1,0 0 0,-5 1 1,2 1-56,-1 0 1,1 1 0,-1 0 0,1 0 0,0 0-1,0 1 1,1 0 0,-1 0 0,1 0 0,0 1-1,0 0 1,0 0 0,-6 9 0,-2 3-13,1 1 0,1 0 0,0 1 0,2 0 1,0 1-1,1-1 0,1 2 0,-7 33 0,8-12-24,1 0-1,2-1 0,3 64 1,3-78-27,1 0 1,2 0-1,1-1 1,0 0 0,2-1-1,1 1 1,14 23-1,26 76-514,-45-110 438,-1 1 0,-1 0 1,0 0-1,-1 0 0,-1 0 0,0 22 0,-2-36 106,1 0 1,-1 0-1,1 0 1,-1-1-1,0 1 1,1 0-1,-1-1 0,0 1 1,0 0-1,0-1 1,-1 1-1,1-1 1,0 0-1,-1 1 1,1-1-1,0 0 0,-1 0 1,1 0-1,-1 0 1,0 0-1,1 0 1,-1 0-1,0-1 1,0 1-1,1 0 0,-1-1 1,-3 1-1,-58 7-35,58-8 60,-38 3-128,-1-3 1,1-1-1,-45-8 0,69 6-637,1-1 0,0 0 1,0-2-1,0 0 0,1-1 0,0-1 1,0 0-1,0-1 0,-24-19 0,-19-27-6194</inkml:trace>
  <inkml:trace contextRef="#ctx0" brushRef="#br0" timeOffset="1">597 117 11829,'0'0'1553,"183"-62"-1505,-60 46 961,26 4-529,17 4-480,6 3-240,3 0-369,-9 2-767,-17 0-3426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5:10.6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 9204,'0'0'6147,"112"-16"-5203,28 16-271,27 0-673,10 0-96,-8 0-1025,-28 8-1104,-33 2-1376,-42 1-2738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5:10.9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8356,'0'0'9844,"215"15"-9556,-98-12-175,-2-3-113,-9 0-129,-11 0-479,-7 0-913,1 0 337,-9 0-1137,-11 0-1345,-15 0-1248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5:14.4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110 84 4690,'0'0'8119,"-4"-8"-7143,1 0-707,2 5-154,0 0 0,0 0 0,0 0 0,0 0 0,-1 1 0,1-1 0,-1 0 0,1 1 0,-1-1 0,0 1 0,-2-3 0,2 4-64,1 0 0,-1 1 0,1-1 1,-1 0-1,0 1 0,1-1 0,-1 1 1,0 0-1,1-1 0,-1 1 1,0 0-1,1 0 0,-1 0 0,0 0 1,0 0-1,1 1 0,-1-1 0,0 0 1,1 1-1,-1-1 0,1 1 0,-1 0 1,1-1-1,-1 1 0,1 0 0,-1 0 1,1 0-1,-1 0 0,1 0 0,0 1 1,0-1-1,0 0 0,0 0 0,0 1 1,0-1-1,0 1 0,-1 2 0,1-3-108,0 1 1,1-1-1,-1 1 0,1 0 0,-1-1 0,1 1 0,0 0 0,0 0 1,0-1-1,0 1 0,0 0 0,0-1 0,0 1 0,1 0 1,-1-1-1,0 1 0,1 0 0,-1-1 0,1 1 0,0 0 0,0-1 1,-1 1-1,1-1 0,0 0 0,0 1 0,1-1 0,-1 0 0,0 1 1,0-1-1,1 0 0,-1 0 0,0 0 0,3 1 0,2-1-289,0 1 0,1-1 0,-1 0 0,1 0 0,-1-1 0,1 0 0,9-1 0,6 0 66,-20 2 306,0-1-1,0-1 0,-1 1 1,1 0-1,0 0 0,0-1 1,0 1-1,0-1 0,-1 1 1,1-1-1,0 0 0,-1 0 0,1 0 1,0 0-1,-1 0 0,1 0 1,-1 0-1,0 0 0,1 0 1,-1-1-1,0 1 0,0-1 1,0 1-1,0-1 0,2-2 1,-2 1 268,0-1 1,0 1-1,0-1 1,0 1-1,-1-1 1,0 0-1,1 1 1,-1-1 0,0 0-1,-1 1 1,1-1-1,-2-6 1,1 8-228,0 0 0,-1 0 1,1 1-1,0-1 1,-1 0-1,1 1 0,-1-1 1,1 1-1,-1-1 1,0 1-1,0 0 0,0-1 1,1 1-1,-1 0 0,0 1 1,-1-1-1,1 0 1,0 0-1,0 1 0,0-1 1,0 1-1,0 0 0,-5 0 1,2-1-65,-1 0 1,1 1-1,-1 0 1,1 0-1,0 1 0,-1-1 1,1 1-1,0 0 1,-8 3-1,8-1-70,0 1 0,0 0 0,1-1 0,-1 1 0,1 1-1,0-1 1,1 1 0,-1-1 0,1 1 0,0 0 0,0 0 0,0 1 0,1-1-1,0 1 1,0-1 0,0 1 0,1 0 0,-1-1 0,2 1 0,-1 0 0,0 0-1,1 0 1,0 0 0,1 6 0,0-9-10,0-1 0,0-1 0,0 1 0,0 0 0,0 0-1,0 0 1,0 0 0,1-1 0,-1 1 0,1-1 0,-1 1 0,1-1 0,-1 1 0,1-1 0,0 0 0,0 0-1,0 0 1,0 0 0,0 0 0,0 0 0,0 0 0,0-1 0,0 1 0,0-1 0,0 0 0,0 1-1,0-1 1,3 0 0,5 1-138,-1-1 0,0 1 0,1-1-1,-1-1 1,13-2 0,-19 2 172,-1 0-1,0-1 1,1 1-1,-1-1 1,0 0-1,0 0 0,0 1 1,0-1-1,-1-1 1,1 1-1,0 0 1,-1 0-1,1-1 1,-1 1-1,0 0 1,0-1-1,0 1 1,0-1-1,0 0 1,-1 1-1,1-6 1,-4-16-3359,-2 23 1644,-15 1-625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5:12.1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141 145 9716,'0'0'7020,"7"-18"-5924,-2 5-972,-4 7-105,0 1 0,0 0 0,1 0 0,0 0 0,0 1 0,1-1 0,-1 0 0,1 1 0,0 0 0,0-1-1,0 1 1,1 0 0,-1 1 0,1-1 0,0 1 0,0-1 0,1 1 0,-1 0 0,0 1 0,1-1 0,0 1 0,6-3 0,28-3 191,-1 2-1,1 2 0,0 1 0,54 3 1,-53 1-195,-23-1 7,-1 0 0,0 2 0,0 0 0,0 1 0,17 5 0,-28-7-32,-1 1-1,1-1 1,-1 1-1,1 0 1,-1 0-1,0 0 1,0 1-1,0 0 1,0 0-1,-1 0 1,1 0-1,-1 0 1,1 1-1,-1-1 1,0 1-1,-1 0 1,1 0-1,-1 0 1,1 0 0,-1 0-1,2 9 1,-2-7-1,-1 0 0,0 1 1,0-1-1,-1 1 1,0-1-1,0 1 0,0-1 1,-1 1-1,0-1 1,0 1-1,-1-1 1,0 0-1,0 0 0,-3 7 1,0-3 16,-1-1 1,0 0-1,0 0 1,-1-1 0,0 0-1,0 0 1,-16 13-1,-6 0 18,-1-1 0,0-1 0,-2-2 0,-37 15 0,-83 23-88,23-11-318,129-44 333,-1 0 0,1 0-1,0 0 1,-1 1 0,1-1 0,-1 0-1,1 0 1,0 0 0,-1 0-1,1 0 1,0 1 0,-1-1-1,1 0 1,0 0 0,-1 1-1,1-1 1,0 0 0,0 1 0,-1-1-1,1 0 1,0 1 0,0-1-1,-1 0 1,1 1 0,0-1-1,0 0 1,0 1 0,0-1 0,0 0-1,0 1 1,0-1 0,-1 1-1,12 8-1078,27 4 70,-32-12 987,41 14-20,0 2-1,59 32 1,-86-39 93,-1 1 0,-1 1 1,0 1-1,-1 0 0,0 2 0,-1 0 1,26 31-1,-37-39-66,0 0-1,-1 1 1,0-1 0,0 1 0,0 0 0,-1 0 0,-1 0 0,3 12-1,-4-17 41,0 0 0,-1 0 0,1 1 0,-1-1 0,0 0 0,0 0 0,0 1 0,-1-1 0,1 0 0,-1 1 0,0-1 0,0 0-1,0 0 1,0 0 0,0 0 0,-1 0 0,1 0 0,-1 0 0,0 0 0,0-1 0,0 1 0,0-1 0,0 1 0,-4 2 0,-5 2 62,0-1 0,0-1 0,0 1 0,0-2 0,-1 0 0,0 0 0,0-1 0,0 0 0,0-1 0,-18 1 1,-20-1 275,-60-4 0,97 1-246,-9 0 11,0-2 1,0 0 0,0-1 0,0-1-1,-37-15 1,51 16-105,-1 0 0,2 0 0,-1-1 0,0 1 0,1-2 0,0 1 0,-10-11 0,13 12-49,1 0 1,0 0 0,0 0-1,1 0 1,-1-1 0,1 1 0,0 0-1,0-1 1,1 0 0,-1 0-1,1 1 1,0-1 0,0 0-1,0-8 1,1 9-172,-1 0 0,1 0 1,1 0-1,-1 0 0,1 0 0,-1 0 1,1 1-1,0-1 0,0 0 0,1 0 0,2-5 1,3-1-770,1 1 0,0 0 0,0 0 0,13-10 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5:12.5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600 59 15719,'0'0'1019,"-25"-10"-146,2 0-480,9 3-115,0 1 0,0 1 0,-1 0 1,0 1-1,0 0 0,0 1 0,0 1 0,0 0 0,-27 2 1,25 1-214,0 2 1,1 0 0,-1 1 0,1 1-1,0 0 1,0 1 0,1 1 0,0 0 0,0 1-1,0 1 1,1 0 0,1 1 0,-1 1 0,-17 18-1,18-16-68,0 1 0,2 0 0,-1 1 0,2 0 0,0 1 0,1 0 0,0 1 0,1-1 0,1 2 0,1-1 0,1 1 0,0 0 0,-3 22 0,6-22-26,0 0 0,1 0 1,1 0-1,1 0 0,1 0 0,7 32 1,-6-40-1,0-1 1,1 0 0,0 0 0,0 0 0,1 0 0,1 0 0,-1-1 0,1 0 0,1 0-1,-1-1 1,1 0 0,1 0 0,13 10 0,-8-8 11,1-1-1,0 0 1,1 0 0,-1-2 0,1 0-1,1-1 1,-1 0 0,25 4 0,-2-4 62,0-1 1,55-3-1,-77-1-16,1-2 1,0 0-1,-1-1 0,0-1 0,1 0 0,-1-1 0,-1-1 0,1 0 1,-1-1-1,0-1 0,-1 0 0,0-1 0,0-1 0,-1 0 0,0-1 1,-1 0-1,0-1 0,-1 0 0,0-1 0,-1 0 0,0-1 0,-1 0 1,-1 0-1,0-1 0,7-19 0,-8 16-49,0 0 0,-2-1 0,0 0 0,-1 0 0,0 0 0,-2 0 0,0-1 0,-2 1 0,-2-35 0,1 50-32,0-1 0,0 0 0,0 1 0,-1-1 0,0 1 0,0-1 0,0 1 0,0 0 0,-1 0 0,0 0 0,1 0-1,-1 1 1,-1-1 0,1 1 0,-1-1 0,1 1 0,-1 0 0,0 0 0,0 1 0,0-1 0,0 1 0,-1 0 0,1 0 0,0 1 0,-1-1 0,0 1 0,1 0 0,-7-1 0,-9-1-1025,0 1 1,-1 0-1,1 2 0,0 0 1,-29 5-1,-17 7-5041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5:13.0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 4946,'0'0'8583,"36"-3"-7679,-28 3-845,342-10 2070,110 35-915,234 8-870,411-22-269,314 7 21,-918-11-64,-288-6 3620,-228-1-5509,-59 0-4266,11-2 377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5:13.6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1863 0 12454,'0'0'3823,"-25"21"-3082,-301 279 1540,106-71-1648,-246 223-292,270-296-276,-148 126 25,296-238-282,-69 59-659,96-87-1431,-40 23-1,23-23-2676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3:35:14.0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422 0 14807,'0'0'843,"-11"24"392,-77 146 509,-41 82-911,-45 160-558,171-405-248,0-1-1,0 1 1,1 0 0,0 0-1,0 0 1,0 1 0,1-1-1,0 11 1,1-17-17,0 0 1,0-1-1,1 1 0,-1-1 1,0 1-1,0 0 0,1-1 0,-1 1 1,0-1-1,1 1 0,-1-1 1,0 1-1,1-1 0,-1 1 0,1-1 1,-1 0-1,1 1 0,-1-1 1,1 0-1,-1 1 0,1-1 0,0 0 1,-1 1-1,1-1 0,-1 0 1,1 0-1,0 0 0,-1 0 0,1 0 1,-1 0-1,1 0 0,0 0 1,-1 0-1,1 0 0,0 0 0,-1 0 1,1 0-1,-1 0 0,1 0 1,1-1-1,4 1 62,73 0 305,1-4 1,95-16-1,159-45-505,-115 19-308,112-9-5204,-233 47-2059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5:15.4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210 6 6851,'0'0'10442,"-1"0"-10343,-1-1 0,1 0 0,0 1 0,-1-1 0,1 1 0,-1-1 0,1 1 0,0-1 0,-1 1 1,1 0-1,-1 0 0,1 0 0,-1 0 0,1 0 0,-1 0 0,-2 1 0,-5 8 128,-1 1 1,2 1-1,0-1 1,-12 21-1,-3 3-25,-5 3-100,3-6-238,-25 45-1,50-75 39,-1-1 0,1 0 1,0 0-1,0 1 0,0-1 0,0 0 0,0 1 0,0-1 0,0 0 0,0 0 0,0 1 1,0-1-1,0 0 0,0 1 0,0-1 0,0 0 0,0 0 0,0 1 0,0-1 0,0 0 1,0 1-1,0-1 0,0 0 0,0 0 0,1 1 0,-1-1 0,0 0 0,0 0 0,0 1 1,0-1-1,1 0 0,-1 0 0,0 0 0,0 1 0,1-1 0,-1 0 0,0 0 0,1 0 1,17 6-1190,34-4 1918,-31-2-1005,218 8-475,-238-8 1394,-1-23 1546,0 20-1919,-1-33 1317,-2 27-305,-3 23 427,-20 68-1215,17-57-414,1 0-1,1 1 1,1 0-1,-4 39 1,8 53-2984,3-70-463,-1 9-2501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5:16.0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1922 295 48,'-29'-20'10047,"16"12"-9283,-36-26 619,-1 3-1,-94-43 1,76 48-478,-1 2 0,-1 4 0,0 2 0,-2 4 0,1 3 0,-144-4 0,152 16-772,0 3-1,0 2 0,1 3 1,0 3-1,0 2 0,2 3 0,0 3 1,-74 35-1,104-40-99,1 1-1,1 1 1,0 1-1,1 2 1,2 1-1,-34 33 1,44-38-11,1 1 0,1 0 0,1 1 0,0 0 0,1 1 0,1 0 0,1 1 0,1 0 0,0 0 0,-8 38 0,9-22-29,2 0 0,1 0 0,2 0 0,1 1 0,2-1 0,12 73 0,-7-81-21,1-1-1,1 1 1,2-1 0,1 0 0,1-1 0,1-1-1,1 0 1,1 0 0,25 30 0,-18-29-11,2-1 0,0-1 0,2-1 0,1-1 1,0-1-1,49 27 0,-35-26-206,2-2-1,1-1 1,1-3-1,54 13 1,6-8-1474,0-5 0,1-4 0,167-4 0,-213-8 1347,0-3-1,-1-2 0,1-3 1,113-30-1,-144 28 532,0 0 1,-1-2-1,0-1 0,-1-1 0,0-2 1,-1 0-1,-1-2 0,-1 0 0,0-2 1,-2-1-1,33-38 0,-32 28 161,0-2-1,-2 0 1,-2-1-1,-1-1 0,-2-1 1,-1 0-1,-2-1 1,-1 0-1,7-44 1,-14 57-192,-2 1-1,0-2 1,-1 1 0,-1 0 0,-2 0 0,0 0 0,-2 0-1,0 0 1,-2 0 0,-1 1 0,0 0 0,-2 0 0,-1 0-1,0 1 1,-2 0 0,-13-20 0,6 17-12,-2 0-1,-1 2 1,0 0-1,-2 1 1,0 2-1,-2 0 1,-43-26-1,29 24 1,0 1-1,-2 3 0,-1 1 1,-80-21-1,46 22-415,0 3 1,-1 4 0,0 3-1,0 3 1,-1 4-1,-86 12 1,-179 48-4412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5:59.7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3118 683 17864,'-30'-28'67,"25"23"-64,-34-32 9,-1 2 0,-2 2 1,-1 1-1,-76-41 0,59 44 481,-2 4 0,-1 2 0,-1 2 0,-112-19 0,86 27-27,-1 4 0,-178 5 0,195 10-421,2 4-1,-1 2 1,2 4-1,0 3 1,-133 54-1,60-7-15,-229 141 0,289-154 6,3 2 0,3 5-1,-111 107 1,150-126 35,2 1-1,2 1 1,2 2 0,2 2 0,2 0-1,2 2 1,-36 94 0,34-53-9,4 1 1,4 1-1,5 0 0,3 1 1,5 1-1,3 0 0,9 109 1,-2-166-61,1-1 1,2 0 0,2 0 0,1 0 0,1-1-1,2 0 1,2-1 0,1 0 0,1-1-1,2-1 1,1 0 0,2-1 0,1-2 0,26 30-1,-6-17-45,2-2 0,1-1 0,2-3 0,1-2 0,2-1 0,2-3 0,0-2 0,61 23 0,1-7-101,2-6 1,231 47 0,-162-56-204,0-7 1,1-8-1,353-21 1,-451-2 302,-1-4 0,0-3 1,-1-5-1,-1-3 1,-1-3-1,-2-4 0,0-4 1,-3-3-1,84-55 0,-98 51 86,-1-3-1,-3-2 0,-1-3 0,-3-3 0,-2-1 0,-2-4 0,-3-1 0,-3-2 0,-3-3 0,57-108 0,-78 123-1,-1-2-1,-4 0 0,-1-1 1,-2 0-1,-3-1 1,-2-1-1,-3 0 0,-1-101 1,-7 94 23,-4 0 1,-2 0-1,-3 1 1,-2 0-1,-3 1 1,-2 0 0,-42-88-1,2 36 24,-5 2 0,-4 3 0,-5 3 1,-5 3-1,-3 4 0,-155-143 0,175 185-75,-2 2 1,-3 3-1,-2 2 0,-121-62 0,156 93-34,-1 1-1,-1 2 0,0 2 1,0 1-1,-1 1 1,0 3-1,0 0 0,-1 2 1,0 2-1,1 1 0,-1 2 1,0 1-1,-40 9 0,34-1-125,0 3 1,1 1-1,0 2 0,-55 31 1,-153 106-904,-56 65-1221,-20 42-2863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6:01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1580 44 14150,'-35'-4'940,"-404"-28"1912,-536 25-1116,955 7-1685,12 0-34,0 0 0,0 0 0,0 0-1,0 1 1,1 0 0,-1 1 0,0-1 0,1 2-1,-13 4 1,19-5-17,1-1 0,-1 1 0,1 0 0,-1-1 0,1 1 0,0 0 0,0 0 0,0-1 0,0 1 0,0 0 0,0 0 0,1-1 0,-1 1 0,1 0 0,-1 0 0,1-1 0,-1 1 0,2 1 0,7 10 241,0-2 1,0 1-1,22 18 1,-17-17-4,-1 1 0,18 23 1,-19-17-74,-1 0 0,-1 1 0,-1 0 1,-1 1-1,-1 0 0,0 0 0,-2 1 0,0 0 1,1 40-1,-2 17 329,-11 115 1,-67 311 907,37-305-1027,8-34-174,-38 263 102,60-271-327,6-156 4,1 1-1,0-1 1,0 0-1,0 1 1,1-1-1,-1 0 1,1 1-1,0-1 1,0 0-1,0 0 1,0 0-1,0 0 1,1 0-1,-1 0 1,1 0-1,0 0 1,0 0-1,0-1 1,3 4-1,0-3-65,0-1-1,0 1 0,0-1 0,1 0 0,-1 0 1,0-1-1,1 1 0,-1-1 0,1-1 0,-1 1 1,9-1-1,36 2-748,1-3 0,0-2 1,-1-2-1,62-14 0,195-66-6869,-189 46 2353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6:02.0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 0 12502,'0'0'9540,"-38"75"-8948,15-11-79,6 3-81,6 5-256,5 3-160,3 0-16,0 0-544,3-6-481,0 4-1152,0-6-2273,0-6-3890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1:32.9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232 118 7235,'0'0'7985,"-5"-12"-6926,-18-40-205,22 50-793,0 1-1,0 0 0,0-1 1,0 1-1,0 0 1,0 0-1,0 0 1,0 0-1,0 0 0,0 0 1,-1 0-1,1 1 1,0-1-1,-1 0 1,1 1-1,0-1 0,-1 1 1,1-1-1,-1 1 1,1 0-1,-1-1 1,1 1-1,-1 0 0,1 0 1,-1 0-1,1 0 1,-1 1-1,1-1 1,-1 0-1,-1 1 0,-1 0-23,0 0 0,1 0 1,-1 1-1,0 0 0,0 0 0,1 0 0,-1 0 0,-3 3 0,-5 6-1,0 1 1,1 1 0,0 0-1,1 0 1,0 1 0,1 1-1,-10 20 1,14-23-77,0 0 1,0-1-1,2 1 1,-1 1-1,1-1 1,1 1-1,0-1 1,1 1-1,0 0 1,2 20-1,0-30-35,0-1-1,0 1 0,1 0 1,-1 0-1,1-1 1,0 1-1,0-1 0,0 1 1,0-1-1,0 0 1,0 0-1,0 0 1,1 0-1,-1 0 0,1 0 1,0-1-1,-1 0 1,1 1-1,0-1 1,0 0-1,0 0 0,0 0 1,0-1-1,0 1 1,0-1-1,3 1 0,3 1-131,0-1 0,0 0 0,0-1 0,0 0-1,0 0 1,0-1 0,0 0 0,10-2-1,-13 0 190,0 0-1,-1-1 0,0 1 1,1-1-1,-1 0 0,-1-1 1,1 1-1,-1-1 0,1 1 0,-1-2 1,-1 1-1,1 0 0,-1-1 1,0 1-1,0-1 0,2-7 1,7-16 48,14-55 1,-21 63-9,-1-1 0,-1 1 0,0-1-1,-2 0 1,-2-31 0,1 52-22,0 0 0,0 0 0,0 0 0,-1 0 1,1 0-1,0 0 0,0 0 0,-1 0 0,1 0 0,0 0 0,-1 0 0,1 0 0,-1 0 1,1 0-1,-1 1 0,0-1 0,1 0 0,-1 0 0,0 1 0,1-1 0,-1 0 1,0 1-1,0-1 0,0 1 0,0-1 0,0 1 0,1-1 0,-1 1 0,0 0 1,0-1-1,0 1 0,0 0 0,0 0 0,0 0 0,0 0 0,0 0 0,0 0 0,0 0 1,0 0-1,0 0 0,0 0 0,0 0 0,-2 1 0,0 0-157,-1 0 0,1 0 0,-1 1-1,1-1 1,-1 1 0,1 0 0,0 0 0,0 0 0,0 0-1,0 0 1,-3 4 0,-19 30-2642,4 5-1013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6:02.7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270 43 6163,'0'0'11835,"-7"-6"-10437,3 3-1301,1 0 1,-1 0 0,0 0-1,0 1 1,1 0 0,-1 0-1,-1 0 1,1 0 0,0 1-1,0-1 1,-1 1 0,1 0-1,-1 1 1,1-1-1,-1 1 1,1 0 0,-1 0-1,1 0 1,-1 0 0,1 1-1,-1 0 1,1 0 0,0 0-1,-1 0 1,1 1 0,0 0-1,-7 3 1,4 1-73,0-1 0,1 1-1,-1 1 1,1-1 0,0 1-1,1 0 1,-1 1 0,2-1 0,-1 1-1,1 0 1,0 0 0,0 1-1,1-1 1,-3 16 0,0 2 4,2-1-1,0 1 1,1 49 0,3-64-49,1-1-1,0 1 1,0-1 0,1 1 0,1-1 0,0 0 0,0 0 0,1 0 0,0-1-1,0 1 1,1-1 0,1 0 0,-1 0 0,1-1 0,1 0 0,0 0 0,0 0-1,1-1 1,-1 0 0,1 0 0,1-1 0,0 0 0,-1 0 0,2-1 0,-1-1-1,1 1 1,-1-1 0,1-1 0,0 0 0,0 0 0,1-1 0,-1-1 0,0 1-1,14-1 1,-13 0-123,0-1-1,0 0 1,1-1-1,-1 0 1,0-1-1,0 0 1,0-1-1,0 0 1,14-7-1,-17 6 77,-1 0-1,0-1 1,0 0-1,0-1 1,-1 1-1,1-1 1,-1 0-1,-1-1 1,1 0-1,-1 1 1,0-2 0,-1 1-1,4-8 1,1-6 74,-2-1 0,0 1 0,-1-1 0,-1 0 0,-2-1 0,0 1 0,-1-1 1,-1 1-1,-1-1 0,-1 0 0,-6-30 0,7 46 17,-2 1 1,1 0-1,-1 0 0,0 0 1,0 0-1,0 0 1,-1 0-1,0 0 0,0 1 1,-1 0-1,1-1 0,-1 1 1,0 0-1,-1 1 1,1-1-1,-1 1 0,0 0 1,0 0-1,0 0 1,0 1-1,-1 0 0,0 0 1,1 0-1,-1 1 0,-10-4 1,6 4-45,0 0 0,1 1 0,-1 0 0,0 1 0,0 0 1,0 0-1,0 1 0,1 0 0,-1 1 0,0 0 0,1 0 0,-1 1 1,1 1-1,0-1 0,0 1 0,-11 7 0,-9 9-1044,1 1 0,1 2 0,1 0 0,-26 30 0,-33 42-4693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6:03.3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269 1 13814,'0'0'3130,"-29"2"-1404,-10 2-926,-43 9 1,77-12-725,0 1-1,-1 0 1,1 0 0,0 0 0,0 1 0,0 0 0,1 0 0,-1 0 0,1 0 0,0 1 0,-1 0 0,2 0 0,-1 0 0,0 0 0,1 1 0,-5 7 0,3-2-5,0 1 0,0 0 0,1 0 0,0 0 1,-2 14-1,4-13-36,-1 0 0,1 0 1,1 0-1,0 0 0,1 0 1,0 0-1,1 1 0,0-1 0,5 19 1,-3-24-33,-1 0 0,1 0 0,0 0-1,1-1 1,0 1 0,0-1 0,0 0 0,0 0 0,1-1 0,0 1 0,1-1 0,-1 0 0,1 0 0,0-1 0,0 0 0,11 6 0,-2-3-21,0 0 1,1-2 0,0 1 0,0-2-1,0 0 1,0-1 0,0-1 0,1-1-1,0 0 1,-1-1 0,1 0 0,19-4-1,-31 3 21,0 0-1,0-1 1,0 1-1,0-1 0,0 0 1,0 0-1,0 0 1,-1-1-1,1 0 1,-1 0-1,1 0 0,-1-1 1,0 1-1,-1-1 1,1 0-1,-1 0 0,1 0 1,-1 0-1,0-1 1,-1 1-1,1-1 0,-1 0 1,0 0-1,0 0 1,2-9-1,1-8 37,-1 0-1,-1-1 1,-1 0 0,-1-35-1,-1 55-40,0-1-1,0 0 0,0 0 0,0 0-1,-1 0 1,0 0 0,1 0 0,-1 0 0,0 1 0,-1-1 0,1 0 0,-1 1 0,1-1-1,-1 1 1,-4-6 0,4 7-32,-1 0 0,1 0 0,-1 1 0,1-1 0,-1 1 0,1-1-1,-1 1 1,0 0 0,1 0 0,-1 0 0,0 1 0,0-1 0,0 1 0,0-1 0,0 1 0,1 0-1,-1 0 1,0 0 0,0 0 0,0 1 0,-4 0 0,5 0-77,-1 0 1,1 0-1,-1 0 1,0 0-1,1 0 1,0 0-1,-1 1 0,1-1 1,0 1-1,0 0 1,0-1-1,0 1 1,0 0-1,0 0 1,0 0-1,1 1 1,-1-1-1,1 0 0,-1 1 1,1-1-1,0 1 1,0-1-1,0 1 1,0-1-1,1 1 1,-1 4-1,-1 3-902,0 0 0,1 0-1,1 1 1,0-1 0,0 0 0,2 12 0,10 27-6107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6:03.7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1 18488,'0'0'5251,"0"137"-4947,-3-78 160,-5-2-96,2-3-304,6-3-64,0-9-240,0-4-768,8-12-849,10-11-1745,-1-15-6866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6:04.1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393 10 14150,'0'0'5504,"16"-3"-4975,5 0-448,1 1 1,-1 0-1,0 2 1,0 1-1,1 0 1,29 7 0,75 14 206,0-6 0,1-5 0,1-6 0,166-14 0,-293 9-279,0-1 0,0 1-1,0 0 1,0 0 0,1 0 0,-1 0-1,0 0 1,0 0 0,0 0-1,0 0 1,0 0 0,0 0 0,0 1-1,0-1 1,0 0 0,0 1 0,0-1-1,0 1 1,0-1 0,0 1-1,0 0 1,0-1 0,0 1 0,0 0-1,1 1 1,-2 0 8,0 0 1,1 0-1,-1 0 0,0 0 1,0 1-1,0-1 0,-1 0 1,1 0-1,-1 0 0,1 0 1,-1 0-1,1 0 0,-3 3 1,-15 43 337,-30 51 1,-15 39-32,18-11-143,6 2 0,6 1 0,-28 226 0,22 411 442,65-360-873,-2-56-145,-23-335 326,-1 0 1,0 0 0,-2-1-1,0 1 1,0 0 0,-2-1-1,-9 30 1,9-37 36,-1 0-1,1 0 1,-1-1 0,-1 1-1,1-1 1,-1 0-1,0-1 1,-1 1-1,0-1 1,0-1 0,0 1-1,-1-1 1,1 0-1,-17 7 1,1-2 2,0-2 0,-1 0 0,0-1 0,0-1 0,-46 4-1,-128-2-138,155-8 60,-327-4-3895,183-9-2239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6:06.4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6755,'0'0'8148,"4"24"-6529,-2-12-1379,-2-5-153,1-1 0,-1 0 0,1 1 1,0-1-1,1 0 0,0 0 0,0 0 1,0 0-1,0 0 0,1 0 0,0-1 1,0 1-1,1-1 0,0 0 0,0 0 1,0 0-1,0 0 0,1-1 0,-1 0 1,1 0-1,0 0 0,1 0 0,-1-1 1,1 0-1,6 3 0,33 9 345,1-3 0,1-1 0,73 8 0,153-3 198,-207-14-515,1825 12 355,-343-79-1225,-1531 64 744,336-31-114,-349 32 89,-1-1 1,0 1 0,0-1 0,0 0-1,0 0 1,0 0 0,0 0 0,0 0-1,5-3 1,-8 3 14,1 1 0,-1 0 0,0-1 0,0 1 0,0 0 0,1-1 0,-1 1 0,0 0 0,0-1 0,0 1 0,0 0 0,0-1-1,0 1 1,0 0 0,0-1 0,0 1 0,0 0 0,0-1 0,0 1 0,0 0 0,0-1 0,0 1 0,0 0 0,-1-1 0,1 1 0,0 0 0,0-1 0,0 1 0,0 0 0,-1-1 0,1 1 0,0 0 0,0 0-1,-1-1 1,1 1 0,0 0 0,-1 0 0,1 0 0,0-1 0,0 1 0,-1 0 0,1 0 0,0 0 0,-1 0 0,-6-4-280,0 1 1,0 0-1,0 1 0,0 0 1,0 0-1,-13-1 0,-195-6-8708,158 9 4407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6:06.8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16199,'0'0'4552,"19"29"-3875,-6-8-575,28 44 205,69 81-1,-56-82-182,28 31 33,108 161 0,-143-180-136,64 141 0,-99-190-122,-2 1 0,-1 0 0,-1 0 1,-1 1-1,-2 0 0,-1 0 0,-1 1 1,-1-1-1,-4 38 0,1-57 48,-1 0 0,-1-1 0,1 1-1,-2-1 1,1 0 0,-1 0 0,-1 0-1,1 0 1,-2-1 0,1 0 0,-1 0 0,0 0-1,-1-1 1,0 1 0,-9 6 0,-14 10-233,0-1 0,-55 29 0,69-42 133,-54 30-590,-1 1-2031,-67 51 0,66-33-1788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7:06.1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31 6851,'0'0'6777,"25"10"-6022,1 2-498,-11-4-91,0-2-1,0 0 1,0-1 0,1 0 0,0-1 0,0-1 0,0-1 0,19 1 0,463 2 2456,-279-7-2248,1560-10 471,-1699 12-851,438-6 55,-5-32 74,-496 37-107,-13 1 5,0 0-1,0-1 1,0 1 0,0-1 0,0 0 0,0 1 0,0-2 0,0 1 0,0 0-1,5-4 1,-8 5-28,-1-1 0,1 1 0,-1 0 0,0-1-1,1 1 1,-1 0 0,0-1 0,1 1 0,-1 0-1,0-1 1,1 1 0,-1 0 0,0-1 0,0 1 0,1-1-1,-1 1 1,0-1 0,0 1 0,0-1 0,0 1-1,0-1 1,0 1 0,0 0 0,0-1 0,0 1-1,0-1 1,0 1 0,0-1 0,0 1 0,0-1-1,0 1 1,0-1 0,-1 1 0,1-1 0,0 1 0,0 0-1,0-1 1,-1 1 0,1-1 0,0 1 0,-1 0-1,1-1 1,0 1 0,-1 0 0,1-1 0,0 1-1,-1 0 1,1 0 0,-1-1 0,1 1 0,-1 0-1,1 0 1,0 0 0,-1 0 0,1-1 0,-1 1 0,1 0-1,-1 0 1,1 0 0,-1 0 0,-30-5-78,-9 4 75,19 0-47,1 1 0,0 1 0,-1 0 1,1 1-1,0 2 0,-22 5 0,20-3-92,18-5 42,1-1 0,-1 1 0,0 0 0,1 1 0,-1-1 1,1 0-1,-1 1 0,1 0 0,-1 0 0,1 0 0,0 0 0,0 0 0,0 1 0,-4 3 0,4-3-245,-1-1-1,1 1 0,-1-1 0,0 0 0,0-1 0,0 1 0,0-1 0,0 1 1,0-1-1,0-1 0,-1 1 0,-5 0 0,-17 5-2602,-2 4-78,-9 2-2268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7:07.4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 5346,'0'0'7775,"28"-1"-6657,-14 0-990,38-1 326,1 1 1,76 11-1,888 84 3444,120-121-3117,-969 19-499,117-12 501,-259 12-944,-29 4-1336,-13 3 439,8 1 400,1 1-1,0 1 1,-1-1 0,1 1 0,0 0-1,0 1 1,0-1 0,1 1 0,-13 8 0,0-2-1372,-22 12-2930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7:09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0 258 5122,'0'0'6617,"11"-5"-5313,-1 0-879,1 0 0,-1 1 1,1 1-1,0 0 0,0 0 0,0 1 0,0 1 0,13-1 0,663 29 3908,-47 0-3490,291 8-416,-287-2-57,-480-37-224,306-47-1,32-57 58,-489 104-207,0 1-1,0 1 1,0 0 0,18 0 0,-30 2-71,-41 0 27,-60 0 107,99 0 162,1 18-2457,-2-18 2125,0 0 1,1 0-1,-1 0 0,0-1 0,1 1 0,-1 0 0,0-1 0,1 1 0,-1-1 0,1 0 0,-1 1 0,1-1 0,-1 0 0,1 0 0,-1 0 1,1 0-1,0 0 0,0 0 0,-1 0 0,1-1 0,0 1 0,0 0 0,0-1 0,0 1 0,0-1 0,1 1 0,-1-1 0,0 1 0,1-1 1,-1 0-1,0-2 0,0-6-697,-1-1 0,2 1 0,-1 0 0,2-16 0,0 2-508,-1-40-3027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7:35.8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1 224,'0'0'2580,"-6"1"-541,-6 5-3774,12 7 174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1:33.4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31 8964,'0'0'7537,"-4"-4"-7006,3 3-525,1 1 0,0-1 1,0 1-1,-1-1 0,1 1 0,-1-1 1,1 1-1,0-1 0,-1 1 0,1-1 1,-1 1-1,1 0 0,-1-1 0,1 1 1,-1 0-1,1-1 0,-1 1 0,0 0 1,1 0-1,-1-1 0,1 1 0,-1 0 1,0 0-1,1 0 0,-1 0 0,0 0 1,1 0-1,-1 0 0,1 0 0,-1 0 1,0 0-1,1 0 0,-1 0 0,0 1 1,-2 28 156,3-17-137,0-9-64,-1 1-1,1 0 1,0-1 0,1 1-1,-1 0 1,0-1 0,1 1-1,0 0 1,0-1 0,0 1-1,0-1 1,1 1 0,-1-1-1,1 0 1,0 0 0,0 0-1,0 0 1,0 0 0,1 0-1,-1 0 1,1 0-1,0-1 1,-1 0 0,1 1-1,0-1 1,1 0 0,-1-1-1,0 1 1,0 0 0,1-1-1,-1 0 1,1 0 0,-1 0-1,7 1 1,1 0-587,1 0 0,-1-1 0,1 0-1,-1-1 1,1 0 0,-1-1 0,1 0 0,-1-1 0,1 0 0,-1-1-1,21-8 1,-27 9 479,0-1 0,1 0 0,-1 0 0,-1 0 0,1-1 0,0 0 0,-1 0 0,0 0 0,0 0 0,0-1 0,0 1 0,-1-1 0,5-7 0,-6 7 597,1-1 0,-1 0 0,0 1-1,-1-1 1,1 0 0,-1 0 0,-1 0 0,1 0 0,-1-7 0,0 12-284,1 0 0,-1 1 0,0-1 0,-1 1 0,1-1 0,0 0 0,0 1 0,0-1 0,0 0 0,0 1 0,-1-1 0,1 1 0,0-1 0,-1 0 0,1 1 0,0-1 0,-1 1 0,1-1 0,0 1 0,-1-1 0,1 1 0,-1 0 0,1-1 0,-1 1 0,1 0 0,-1-1 0,1 1 0,-1 0 0,0-1 0,0 1 0,-24 2 2042,20-1-2075,1 1 0,-1 0 0,1-1 0,0 2-1,0-1 1,0 0 0,0 1 0,-7 6 0,3 3 15,-1 1 0,2 0 0,0 1 0,0 0 0,2 0 0,-1 0 0,2 0 0,0 1 0,-2 17 0,-1 19-147,0 69 0,6-92-136,1-19-166,-1 0-1,0 0 0,-1 0 0,0 1 1,-6 15-1,-16 19-3649,-3-10-2408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7:37.7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1 1361,'0'0'5085,"2"5"-1534,2 23-3541,-5-16 61,0 0 0,-1-1 0,0 0 0,-8 21 0,7-21-1,-1 1-1,2-1 0,-1 0 1,0 23-1,2-45-212,1-19-637,0 0 1,7-40 0,-2 47 1256,6 76 3285,-8-44-3787,-1 1 0,1 0 0,-2-1 0,2 16 0,-4-19 29,0 1 0,-1-1 0,1 0 0,-1 0 1,0 0-1,-1 0 0,-5 11 0,-6 12-221,11-141 0,6 63 1141,-3 48-948,40 1-5043,-29 0 449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8:14.9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1 235 14855,'0'0'4394,"50"-2"-4143,446-19 202,1590-5 118,-840 22-806,-972 1 93,1893-46-1324,-1160-40-1458,-963 83 820,59-15 0,-60 7-2898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8:15.3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12950,'36'5'315,"516"73"2099,1389 65 464,1-121-3907,-1900-22 1103,39 1 399,-1-4 1,118-18-1,-184 16 183,-21 1-1199,-25 0-1686,-22 6-2383,-15 11-1855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8:16.9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30 106 11253,'0'0'4007,"30"-2"-3713,370-42 458,266 20 1022,-125 12-1334,-482 8-386,-119-1-356,-226 3 240,-395 9 135,458 11 67,-81 3 51,158-21 99,120 0 149,95 0-245,1498-5 1567,-1578 4-1295,-63-6-2493,108 3-2671,-18 1 3397,-1 0 1,1-2-1,20-9 0,-4-3-2068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8:19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707 126 7700,'0'0'8035,"24"-19"-6685,69-56-400,-69 56 1552,-46 14-1953,18 4-489,-172-6 78,149 8-131,0 0 0,1 2 0,-1 1 0,-41 12 0,38-1-21,29-15 11,1 0 0,-1 1 0,1-1 1,0 0-1,-1 1 0,1-1 0,0 0 0,-1 1 1,1-1-1,0 1 0,0-1 0,-1 1 0,1-1 1,0 1-1,0-1 0,0 0 0,-1 1 0,1-1 1,0 1-1,0-1 0,0 1 0,0-1 0,0 1 1,0-1-1,0 1 0,0-1 0,0 1 0,0-1 1,1 1-1,1 2 10,0 0 0,1 0 0,0 0 0,0-1 0,0 1 0,0-1 0,0 0 0,0 0 0,7 3 0,11 8 293,-14-8-224,-1 0 0,0 1 0,0 0 0,0 0 0,-1 0 0,0 1 0,-1-1-1,1 1 1,-1 1 0,0-1 0,-1 0 0,0 1 0,0 0 0,0 0 0,-1 0 0,-1 0 0,1 0-1,0 10 1,0 20 189,-1-1-1,-7 67 1,3-73-81,-33 255 734,0-10-273,10 812 898,28-785-1151,-2-155-261,-7 345 199,-1-368-245,-46 238 1,-60 18 20,-31-13 13,136-345-112,-25 63 30,-27 108 0,50-150-36,3 0 0,1 0 1,2 1-1,2 70 0,3-109-24,0 1 0,1-1-1,0 1 1,1-1 0,-1 1 0,1-1-1,1 0 1,-1 0 0,1 0 0,0 0-1,0 0 1,1-1 0,-1 1 0,9 8 0,-4-7-10,0 0 0,0-1 0,0 0 0,0 0 0,1-1 1,0 0-1,0 0 0,18 5 0,6 0-33,1-3 0,0 0 0,0-2 0,60 1 0,35-6-111,0-6-1,-1-5 0,151-33 0,376-117-2340,-229 50-4292,-196 59-2242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8:20.0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2390 230 17160,'36'-10'501,"457"-100"753,-300 68 438,-83 17-830,131-14-1,-212 37-723,1 0 0,38 4 0,-65-1-131,1 0-1,-1 0 1,0 1 0,1-1 0,-1 1-1,0 0 1,0 0 0,0 0 0,0 0 0,0 1-1,-1-1 1,1 1 0,-1-1 0,1 1 0,-1 0-1,0 0 1,0 0 0,0 0 0,-1 1 0,1-1-1,-1 0 1,1 1 0,-1-1 0,0 6-1,6 15 79,-1 0-1,4 36 0,-9-49-42,13 153 516,-8 231-1,-8-224-322,7 200 724,76 540 0,28-302 62,-3-15-508,-44 2-430,-56-181-38,-10-330-66,-3-1-1,-33 150 1,-9-67-52,-90 203 0,77-220-22,-68 258 0,129-403 53,0 0 0,0-1 0,0 1 0,-1 0 0,0 0 0,0-1 0,0 1 0,0-1 0,-6 8 0,5-10 19,0 1 0,0-1 0,-1 0-1,1 0 1,-1 0 0,1 0 0,-1-1 0,1 0 0,-1 1-1,0-1 1,0 0 0,0-1 0,-6 1 0,-67 7-279,-139-5 0,109-5 39,-731-14-2267,-927-10-5716,1216 32 2980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8:34.6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1 960,'0'0'625,"0"134"-625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8:45.1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273 0 4834,'0'0'2049,"-164"116"-2001,144-85-48,0 3-64,0 2-80,3 0-560,3-3-1057,-4 3-624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8:45.5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1 16,'0'0'1201,"-45"188"-961,42-118-96,3-1-128,0-2 32,20-5 48,17-5 768,9-3 225,8-5-609,6-5-480,3-6-945,6-4-2048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8:33.5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0 124 6435,'0'0'7849,"10"3"-6160,13 2-1319,0 0 1,0-1-1,0-2 1,33 0-1,105-8 258,-150 5-577,377-45 867,-88 7-694,653-14 408,3 54-890,-447 22-2147,-284-9-4851,-217-13 3396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1:34.5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161 1 4562,'0'0'13574,"28"41"-12853,-28-13-417,0 3-96,-14 6-208,-20 4-16,-9 3-736,0 2-1313,8-2-1185,15-6-3217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8:33.9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 10709,'0'0'2897,"52"1"-1525,682 6 1533,-3-20-1287,10 0-1534,517 25-1402,-922-11 795,-262-1-779,-55-1-1427,-34-3-1828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8:34.2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0 101 9764,'0'0'1847,"47"6"-625,453 28 119,1400-33 2531,-1868-2-3883,2 2-4,1-2 1,-1-1 0,0-1-1,55-14 1,-88 17-5,0 0 1,0 0-1,0-1 1,0 1-1,0 0 1,0 0-1,0-1 1,0 1-1,0 0 1,0-1-1,0 1 0,0-1 1,-1 1-1,1-1 1,0 1-1,0-1 1,-1 0-1,1 1 1,0-1-1,-1 0 1,1 0-1,0 0 1,-1 1-1,1-1 1,-1 0-1,0 0 1,1 0-1,-1 0 0,0 0 1,1 0-1,-1 0 1,0-1-1,-1 0-89,0 0 0,0 1 0,0-1-1,0 1 1,-1-1 0,1 1 0,0-1-1,-1 1 1,0 0 0,1-1 0,-1 1 0,1 0-1,-1 0 1,0 0 0,0 1 0,0-1-1,0 0 1,-2 0 0,-41-13-1496,-1 2 0,-63-8 0,95 18 1342,-151-24-2388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8:42.7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0 144,'0'0'0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8:43.2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8 9300,'0'0'2513,"-9"-8"-3873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8:44.3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 15591,'0'0'2505,"2"-7"-1898,-1 4-3044,5 36-268,-6-33 2662,10 8-4700,32-10 2160,-22-9 409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8:58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158 38 2897,'0'0'3930,"11"0"-3711,86 1-9,99 0-155,-156-3-60,0-2 0,70-14 1,-107 15 409,-9 0-155,-12 0 124,-402-4 1277,255 9-380,121 0-799,43-2-429,10 0-41,234 10 276,-130-8-717,-54-3 926,-67 3-4983,-8 1 3144,-3-3-2298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8:59.6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 1 10389,'0'0'10212,"-2"14"-8307,-25 98-1083,16-72-701,-12 79 1,8 412-1030,15-418-791,1-106 1128,-1-1-1,-1 1 1,1 0-1,-1 0 1,0-1-1,-1 1 1,1-1-1,-6 13 1,-7 3-4333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00.0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14086,'0'0'4667,"4"25"-4099,8 46-383,5 20-61,4 114-1,-20 96-246,-1-301 123,1 1-1,-1-1 1,1 0-1,-1 1 0,1-1 1,-1 0-1,1 1 1,-1-1-1,1 0 0,-1 0 1,1 1-1,-1-1 1,1 0-1,-1 0 0,1 0 1,0 0-1,-1 0 1,1 0-1,-1 0 0,1 0 1,-1 0-1,1 0 1,0 0-1,-1 0 0,1 0 1,-1 0-1,1-1 1,-1 1-1,2-1 0,21-6 214,-7-3-64,-1-1-1,1-1 1,-2-1-1,1 0 1,-2 0 0,13-18-1,2-4-64,37-61 1,-19 7-344,-32 59-907,1 1 0,32-46 0,-41 68 245,-1 1-1,1 0 1,1 0-1,-1 1 0,1 0 1,10-7-1,14-4-4718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01.5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81 6243,'0'0'7083,"0"-13"-5626,0-54 4372,4 71-5005,2 10-695,0 1-1,-1 0 0,-1 1 1,-1-1-1,3 23 0,2 85 226,-17 664-437,5-676-528,4-41-1903,0-45-1516,0-8-2680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01.9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0 150 10325,'0'0'4183,"25"16"-2286,208 128 1003,-217-136-2879,-1 2 0,1 0 0,-2 0-1,1 2 1,-1-1 0,-1 2 0,0 0 0,-1 0 0,0 1 0,-2 1 0,18 28 0,-28-41-37,1 0 0,0-1 0,0 1 0,0 0 0,0-1 0,0 1 1,1-1-1,-1 1 0,0-1 0,1 1 0,-1-1 0,1 0 0,0 0 0,-1 0 1,1 0-1,0 0 0,-1 0 0,1 0 0,0-1 0,0 1 0,0-1 1,0 1-1,0-1 0,0 0 0,0 0 0,0 1 0,-1-2 0,1 1 0,0 0 1,0 0-1,0 0 0,0-1 0,0 1 0,0-1 0,0 0 0,0 1 1,-1-1-1,1 0 0,0 0 0,-1 0 0,1 0 0,0 0 0,-1-1 0,0 1 1,1 0-1,-1-1 0,0 1 0,1-1 0,-1 0 0,0 1 0,0-1 1,0 0-1,-1 1 0,1-1 0,0 0 0,0-3 0,16-38 54,16-73 0,-20 68-642,21-54-1,-27 86-90,0 1 0,0 0 0,2 1 0,0-1 0,1 2 0,0-1 0,18-16-1,9-3-3786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1:36.2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92 24 8612,'0'0'8390,"1"-4"-7456,2-12-499,-2 12-128,-1 7-94,-1 17-90,-1-1-1,-2 1 1,0-1-1,-1 0 1,0 0-1,-2-1 0,0 1 1,-18 31-1,6-12-157,16-30-63,0 0 0,0 0 0,1 0 0,0 1 0,0-1 0,1 0 0,0 1 0,0 13-1,1-20 61,1-1 0,-1 0 0,0 0 0,1 0-1,-1 0 1,1 0 0,-1 0 0,1 0 0,-1 0-1,1 0 1,0 0 0,0 0 0,-1-1 0,1 1-1,0 0 1,0 0 0,0-1 0,0 1 0,0-1-1,0 1 1,0 0 0,0-1 0,0 0 0,0 1-1,0-1 1,0 0 0,0 0 0,1 1 0,-1-1-1,0 0 1,0 0 0,1 0 0,49 0-631,-35 0 392,0 0 28,-1 0 0,1-1 0,-1 0 0,0-2 0,27-6 0,-36 7 272,-1-1 0,1 1-1,-1-1 1,1-1 0,-1 1-1,0-1 1,0 0 0,-1 0-1,1 0 1,-1-1 0,0 1-1,0-1 1,0 0 0,-1 0-1,0-1 1,0 1 0,4-10-1,-2 4 342,0-1 0,-1 0-1,0-1 1,-1 1 0,0-1 0,-1 1-1,-1-1 1,1-17 517,-2 53-731,1 101 135,0 36-548,-4-55-4828,1-81 377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03.8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11429,'0'0'8052,"149"208"-7268,-109-110-287,1 11-17,-10-1-320,-2-13-96,-9-4-64,-12-11-512,-8-11-769,0-7-1664,-23-10-2946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04.3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0 286 11461,'0'0'1945,"6"-23"-1777,1-3 20,16-44 0,-20 65-119,0 0-1,0 0 1,1 0-1,-1 1 1,1-1-1,0 1 1,0 0-1,1 0 1,-1 0-1,1 1 0,0 0 1,0 0-1,0 0 1,0 0-1,1 1 1,-1 0-1,1 0 1,7-2-1,8-3 53,40-14-50,0 3-1,1 3 0,0 2 0,2 3 1,-1 3-1,1 3 0,0 2 0,67 8 1,-128-6-75,-1 0 0,0 0 0,1 0 0,-1 0 0,0 1 0,1-1 0,-1 1 0,0-1 0,1 1 0,-1 0 0,0 0 0,0 0 0,0 0 0,0 0 0,0 1 0,0-1 0,0 0 0,0 1 0,-1 0 0,1-1 0,0 1 0,-1 0 0,1 0 0,-1 0 0,0 0 0,0 0 0,0 0 0,0 0 0,0 0 0,0 1 0,0-1 0,-1 0 0,1 0 0,-1 1 0,1 3 0,-2 0 9,1 0-1,-1 1 1,-1-1-1,1 0 1,-1 0 0,0 0-1,0 0 1,-1 0-1,1 0 1,-1-1-1,-1 1 1,1-1-1,-5 5 1,-18 21 54,-1-2 1,-2-1-1,-1-2 1,-59 42-1,-149 76 180,116-83-245,108-55-165,0-1 0,0 0 0,-1-1 0,0 0 0,1-1 0,-28 1 0,39-4-36,0-5-702,3 2 723,0-12-227,-1 0 338,1-1 0,0 0 0,1 0 0,1 0-1,1 1 1,0-1 0,1 1 0,10-26 0,-13 39 110,-1 0-1,1 0 1,0 0-1,0 1 1,1-1-1,-1 0 0,0 0 1,1 1-1,-1-1 1,1 1-1,-1-1 1,1 1-1,0 0 1,0 0-1,-1 0 1,1 0-1,3-2 1,0 3 6,-1-1 0,1 1 1,-1-1-1,1 1 0,-1 0 1,1 1-1,-1-1 0,6 2 1,1 1-5,0 0 1,0 1-1,0 0 1,-1 0-1,1 1 1,-1 1-1,-1 0 1,1 0 0,-1 1-1,0 0 1,0 1-1,-1-1 1,0 2-1,0-1 1,-1 1-1,7 12 1,12 18 59,-3 2 0,30 68 1,-46-93-92,1 2-317,1 1 0,1-1 0,17 23 1,-22-34-374,0-2 1,1 1 0,-1-1-1,1 0 1,0 0 0,0 0 0,11 5-1,19 7-5689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06.0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191 20 5378,'0'0'4963,"-11"-4"-3909,1 1-1045,2 0 334,0 1 1,0 0-1,0 0 1,0 1-1,-14-1 0,19 2-232,0 0-1,0 0 0,0 1 0,1-1 0,-1 1 0,0 0 0,0 0 0,0 0 0,1 0 0,-1 0 0,1 1 1,-1-1-1,1 1 0,-1 0 0,1-1 0,0 1 0,0 0 0,0 0 0,0 1 0,0-1 0,0 0 1,-2 6-1,-4 6-67,1 1-1,0 0 1,2 0 0,-1 1 0,2-1 0,0 1 0,1 0 0,1 1 0,0-1-1,1 0 1,1 1 0,1-1 0,2 17 0,-3-30-80,1-1 0,0 0 1,0 0-1,0 1 0,0-1 0,0 0 0,0 0 1,0 0-1,1 0 0,-1 0 0,1 0 0,-1-1 1,1 1-1,0 0 0,0-1 0,0 1 0,0-1 1,0 0-1,0 0 0,0 0 0,0 0 1,1 0-1,-1 0 0,0 0 0,0-1 0,5 2 1,6 0-181,1-1 1,-1 0 0,23-1 0,-19-1-36,-12 1 206,1-1-1,0 1 1,0-1 0,-1-1 0,1 1 0,-1-1 0,1 0 0,-1-1 0,0 1-1,0-1 1,0 0 0,0 0 0,0-1 0,-1 1 0,1-1 0,-1 0 0,0 0-1,0-1 1,-1 1 0,1-1 0,-1 0 0,0 1 0,0-2 0,3-7 0,-2 4 182,0-1 0,-1 1 0,0-1 0,0 0 0,-1 0 0,-1 0 0,1 0 0,-2 0 1,1 0-1,-1 0 0,-1 0 0,0 0 0,-4-16 0,1 18 384,1 10-213,5 18-254,8-8-126,0 0 0,1 0 0,0-1 0,1-1-1,0 0 1,1-1 0,0 0 0,27 14-1,-33-20-676,0 0-1,0-1 1,0 0-1,0 0 1,10 2-1,9-1-3691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06.4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1 9396,'0'0'4122,"-3"-1"-3732,1 11-204,29 135 2248,-19 53-1531,-2-15-1717,9-62-3192,-10-95 394,-4-9-1017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06.9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0 210 2161,'0'0'4834,"28"-13"-4228,85-41-161,-106 50-361,0 1-1,0 0 0,0 0 1,1 0-1,0 1 0,9-1 0,8-4 2162,-25 14-1471,-1 12-485,1 6-105,0 0 1,2 0-1,0 0 1,9 37-1,-10-57-211,0 0 1,1-1-1,-1 1 0,1-1 1,0 1-1,0-1 0,1 0 1,-1 0-1,1 0 0,0 0 1,0 0-1,0-1 0,0 1 1,1-1-1,0 0 0,-1 0 1,1 0-1,0 0 0,0-1 1,1 0-1,-1 0 0,0 0 1,1 0-1,-1 0 0,1-1 1,0 0-1,0 0 0,-1 0 1,1-1-1,6 0 0,-5 1-123,0-1 1,0 0-1,-1-1 0,1 1 1,0-1-1,0 0 0,10-4 1,-14 4 145,0-1-1,0 1 1,0 0 0,-1-1 0,1 1 0,-1-1-1,1 0 1,-1 0 0,1 1 0,-1-1 0,0 0-1,0 0 1,0 0 0,0 0 0,0-1 0,0 1-1,-1 0 1,1 0 0,-1 0 0,0-1 0,1 1-1,-1-5 1,3-25 409,-2-1 0,-1 0 1,-5-38-1,4 59-316,-1 0 0,-1 0 0,0 1 0,0-1 1,-1 1-1,0 0 0,-1 0 0,0 0 0,-1 1 1,0 0-1,-1 0 0,-8-9 0,14 17-138,-1 1 0,0-1 0,0 1 0,0-1 0,0 1 0,0 0 0,0 0 0,0 0 0,0 0 0,0 0 0,-1 1 0,-2-1 0,2 0-359,-1 1 1,1-1-1,-1 1 0,1 0 1,-1 1-1,1-1 1,-1 0-1,1 1 1,0 0-1,-1 0 0,1 0 1,-6 2-1,-24 22-3748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07.6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57 1505,'0'0'10455,"-3"-9"-9084,2 3-1185,1 4-114,0 0 0,0 0 1,0 1-1,-1-1 0,1 0 1,-1 0-1,1 1 0,-1-1 1,1 1-1,-1-1 0,0 0 1,0 1-1,0-1 0,0 1 1,0 0-1,0-1 0,0 1 1,0 0-1,0 0 0,-1-1 1,1 1-1,-1 0 0,1 0 1,-1 1-1,1-1 0,-1 0 1,1 0-1,-1 1 0,0-1 1,1 1-1,-1-1 0,0 1 1,1 0-1,-1 0 0,0 0 1,0 0-1,1 0 1,-1 0-1,-2 0 0,0 2-10,1-1 0,-1 0-1,1 1 1,-1-1 0,1 1 0,0 0-1,0 0 1,0 0 0,0 1 0,0-1-1,0 1 1,1 0 0,-1-1 0,1 1-1,0 0 1,0 1 0,0-1 0,0 0-1,0 0 1,1 1 0,-1-1-1,1 1 1,-1 5 0,-2 5-29,0 1 0,1 0 0,0-1-1,0 26 1,2-31-48,1 0-1,0 1 0,0-1 1,1 0-1,1 1 1,-1-1-1,2 0 0,5 15 1,-6-18-12,2-1 0,-1 0 0,0 0 0,1-1 0,0 1 0,0-1 0,1 0 0,-1 0 0,1 0 1,0-1-1,0 1 0,0-1 0,0 0 0,11 4 0,-4-3-245,1 1 1,-1-2-1,1 1 1,0-2-1,16 2 1,-25-3 157,0-1 1,1 1 0,-1-1-1,0 0 1,0 0-1,1-1 1,-1 1-1,0-1 1,0 0 0,0 0-1,0 0 1,0-1-1,0 1 1,0-1-1,0 0 1,-1 0 0,1 0-1,-1-1 1,6-4-1,-1-4 127,-1 0 0,-1-1-1,0 0 1,-1-1 0,0 1-1,0-1 1,-2 0 0,5-21-1,-3-1 247,-2 0 0,0-39 0,-3 72-245,-1 0 1,1 0-1,0 0 0,0 0 0,-1 0 0,1 0 0,-1 0 0,0 0 0,1 1 0,-1-1 1,0 0-1,0 0 0,0 0 0,0 1 0,-1-1 0,1 0 0,0 1 0,-1 0 0,1-1 1,-1 1-1,1 0 0,-1-1 0,0 1 0,0 0 0,1 0 0,-1 0 0,0 1 0,0-1 1,0 0-1,0 1 0,0-1 0,0 1 0,0 0 0,-3-1 0,1 1-166,0 0 0,0 0 0,0 0 0,0 0 0,0 1 0,1-1 0,-1 1 0,0 0-1,0 0 1,1 1 0,-1-1 0,1 1 0,-1 0 0,1 0 0,-1 0 0,1 0 0,-4 4 0,-16 24-3266,2 5-1200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08.5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25 331 2721,'0'0'10026,"0"0"-9998,0-1-1,0 1 0,-1 0 1,1 0-1,0 0 1,-1 0-1,1-1 1,0 1-1,-1 0 1,1 0-1,0 0 0,-1 0 1,1 0-1,0 0 1,-1 0-1,1 0 1,0 0-1,-1 0 1,1 0-1,0 0 0,-1 0 1,1 0-1,0 0 1,-1 0-1,1 0 1,0 1-1,-1-1 1,1 0-1,0 0 0,0 0 1,-1 1-1,1-1 1,0 0-1,-1 0 1,1 0-1,0 1 1,0-1-1,0 0 0,-1 1 1,1-1-1,0 0 1,-3 9 134,1-1 0,0 0 0,0 1 1,1 0-1,0-1 0,0 1 0,1 0 0,1 14 1,-1-6-1,0 5-64,1-1 1,1 0-1,1 0 0,1 0 1,8 27-1,-9-38-218,1 0 0,0 0 0,1-1 0,0 0 0,0 0-1,1 0 1,0 0 0,1-1 0,-1 0 0,2 0 0,-1-1 0,18 13 0,-21-18-196,0 0-1,0 0 1,1 0 0,-1 0 0,1-1 0,-1 0 0,1 0 0,0 0 0,-1 0-1,1-1 1,0 0 0,-1 0 0,1 0 0,0 0 0,0-1 0,6-1 0,-3 0 69,-1 0 0,0 0 0,0-1 1,0 0-1,0 0 0,0-1 1,0 0-1,-1 0 0,9-7 1,-5 0 240,0 0 1,-1-1 0,0 0-1,-1 0 1,0-1-1,-1 0 1,0 0 0,-1-1-1,-1 0 1,0 0-1,-1 0 1,4-25 0,0-17 1461,2-108-1,-10 153-1319,1-11 29,0-1 508,-1 1 1,-3-26 0,2 41-475,-1-1 1,0 1 0,0 0 0,0-1 0,-1 1-1,0 1 1,0-1 0,-1 0 0,0 1 0,-6-8-1,-15-14 263,-12-16 258,37 43-594,0 15-148,7 67 227,3 87 329,-10-127-632,2-1-1,2 1 1,1-1-1,3-1 1,12 42-1,-9-49-3411,25 52 0,-22-59-2877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08.9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31 8468,'0'0'85,"29"-3"830,8 1-623,97-13 350,-105 10 783,46-1-1,-73 6-1397,0 1 0,0 0 1,0-1-1,0 1 0,0 0 0,0 0 0,0 0 0,0 0 0,0 0 0,-1 1 0,1-1 0,-1 0 0,1 1 0,-1-1 0,1 1 0,-1 0 0,0-1 0,1 1 0,-1 0 0,0 0 0,0 0 0,0 0 0,-1 0 0,1 0 1,0 0-1,-1 0 0,0 0 0,1 0 0,-1 4 0,6 69 320,-6-74-342,-1 23-216,2 30 398,7-22-4477,-5-24-977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09.2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9092,'0'0'3266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2:59:09.8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89 97 9524,'0'0'2868,"-15"26"-2371,-46 81-401,59-104-102,0-1 1,1 1 0,0 0-1,-1 0 1,1 0 0,0 0-1,0 0 1,1 1 0,-1-1 0,1 0-1,-1 0 1,1 0 0,0 0-1,0 1 1,1-1 0,0 5-1,0-6 5,0 0-1,0 0 1,0-1-1,0 1 1,0-1-1,0 1 0,1-1 1,-1 1-1,0-1 1,1 0-1,-1 0 1,1 0-1,0 0 1,-1 0-1,1 0 0,0 0 1,0 0-1,-1 0 1,4 0-1,6 1-187,0 0-1,-1-1 1,1-1-1,0 1 1,0-2-1,14-1 1,-19 1-223,0 0 207,0 0 0,0 0-1,0 0 1,0-1 0,0 0 0,-1 0-1,1 0 1,0-1 0,-1 0 0,0 0-1,0 0 1,0-1 0,0 0 0,-1 0-1,1 0 1,-1 0 0,0-1 0,0 0 0,-1 0-1,1 0 1,4-10 0,-3 5 301,-1 1 0,-1-1 0,0 0 0,-1 0-1,1 0 1,-2 0 0,1 0 0,-2 0 0,1 0 0,-1 0 0,-1-1 0,-2-16 0,2 24 69,-1 0 0,1 0 0,0 0 0,-1-1 0,0 1 0,1 1 0,-1-1 0,0 0 0,-1 0 0,1 1 0,0-1 0,-1 1 0,1 0 0,-1-1 0,0 1 0,0 0-1,0 1 1,-3-3 0,-19-14 927,73 15-607,-15 2-472,-23-1 24,1 2-1,-1-1 1,1 1-1,-1 1 1,19 3 0,-29-3-35,1-1 1,0 1 0,0 0 0,0-1 0,-1 1 0,1 0 0,0 0 0,0 0 0,-1 0 0,1 0 0,-1-1 0,1 1 0,-1 0 0,0 0 0,1 0 0,-1 0 0,0 0 0,1 1 0,-1-1 0,0 0 0,0 1 0,2 32 160,-1-19-42,1-3-85,0 0 0,0 0 0,2-1 0,-1 1-1,1-1 1,1 1 0,6 10 0,-10-20-40,1 1-1,-1 0 1,0 0-1,1-1 1,0 1-1,0-1 1,0 0 0,0 1-1,0-1 1,0 0-1,1 0 1,-1 0-1,0 0 1,1-1 0,0 1-1,-1-1 1,1 0-1,0 1 1,0-1-1,0 0 1,0-1-1,0 1 1,0 0 0,0-1-1,0 0 1,0 0-1,0 0 1,0 0-1,0 0 1,0 0-1,0-1 1,0 0 0,5-1-1,-5 0 19,-1 1-1,1-1 1,0 0-1,-1-1 1,1 1-1,-1 0 1,0-1-1,0 1 1,0-1-1,0 0 1,0 0-1,1-3 1,21-43 147,-16 31-130,52-108 700,-60 125-730,1 1 0,-1 0 0,1-1 0,-1 1 0,1 0 0,-1-1 0,1 1 0,0 0 0,-1 0-1,1-1 1,-1 1 0,1 0 0,0 0 0,-1 0 0,1 0 0,0 0 0,-1 0 0,1 0 0,-1 0 0,1 0 0,0 0 0,-1 0-1,1 1 1,0-1 0,-1 0 0,1 0 0,-1 1 0,1-1 0,-1 0 0,1 1 0,-1-1 0,1 0 0,-1 1 0,1-1-1,-1 1 1,1-1 0,-1 1 0,0-1 0,1 1 0,0 0 0,20 18-79,-10-6-92,0-2 0,1 0 0,1 0-1,24 16 1,-28-23-457,-1 1-1,1-2 1,0 1-1,0-1 1,0 0-1,0-1 1,1 0-1,-1-1 1,17 1-1,11-1-4270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CB11-D75E-449B-B7C3-34BCEDE4E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ED761-11CA-4311-921E-81C79510B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3E229-70AF-4BE5-A631-066FAB5EC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8408C-98A7-44F8-B767-507925011CA5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828D5-9199-4793-BE4C-414CD1DF8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48083-D29A-4828-9461-BBF76D0B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2A42-248A-431F-9D5E-45BF77232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91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FED31-59E1-45C1-BD65-A25EDED57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8CC0A-C2BD-432F-A36C-181D97C52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03300-A419-412C-B4A2-780077161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8408C-98A7-44F8-B767-507925011CA5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13D7C-2A0B-4631-8A07-037D2597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1CCF1-5C05-4F6B-858D-B5EDF8C15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2A42-248A-431F-9D5E-45BF77232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90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C4BD0A-1D89-45B1-9CFF-40E6F4859B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2EEEB-89E4-47A9-AA22-58A78740E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FBFF5-70CE-4645-9BFD-F7FA5C8B6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8408C-98A7-44F8-B767-507925011CA5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38E8F-1BF0-4CBE-B13B-9426659B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6DCB5-6A84-4115-B3E1-612BBCD3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2A42-248A-431F-9D5E-45BF77232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95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0ECAE-C7DC-4C53-9BE0-EFEEB637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5C68E-42BC-48EA-AB98-C6AC04661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C2DB1-3E93-48AC-A603-433C1F6A6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8408C-98A7-44F8-B767-507925011CA5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8C050-B6F7-41BE-9E37-7F575C85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52F45-B5B9-4D8E-9AE8-B1608E204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2A42-248A-431F-9D5E-45BF77232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590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FA86-4C11-4E2A-84CE-ADADC55F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8643A-54A7-4E92-AD9D-E6682FB10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E8835-3654-492B-8143-396FEFA2B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8408C-98A7-44F8-B767-507925011CA5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E0987-5CB9-44BA-A425-242F32F0A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59841-76D3-499F-BD76-2EEEAE29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2A42-248A-431F-9D5E-45BF77232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4685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C62F-4F0B-4983-8582-0C881C2A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08523-051C-48EC-A9C8-3FD9125C6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DF9C45-C9B3-4676-A7C0-F9F525393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628A9-8C20-47B6-ABA9-1DDECD5D2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8408C-98A7-44F8-B767-507925011CA5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95B71-65D9-4E7C-887C-7D9B6E756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C1154-53CE-4682-B1A5-F774EC79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2A42-248A-431F-9D5E-45BF77232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512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B0729-0E48-409D-8EE3-DB36429AB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2C801-F62A-4F7C-93D4-C788806D3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71696-D56A-4868-A801-FA73965D2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FDD06C-024D-4AFC-A54A-8F209B42B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0A51FF-BF74-401D-8DDC-B3AFF4FB0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690C22-B1F5-4FB5-B654-D04ADCCDB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8408C-98A7-44F8-B767-507925011CA5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AD0E08-D02D-4733-8C94-3488D7A3C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F4F45-105A-4832-93B4-C07F7C6D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2A42-248A-431F-9D5E-45BF77232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659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A9D94-DB0E-45FB-84C2-5A7140C3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CF892-78DB-44A0-9C4D-B6A92B05B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8408C-98A7-44F8-B767-507925011CA5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A82886-86CA-4385-9AA0-086765C64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BFB7C-F786-47C6-A050-E0B26C61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2A42-248A-431F-9D5E-45BF77232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55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6E065C-826C-4B84-8CA4-E6F1BC5C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8408C-98A7-44F8-B767-507925011CA5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8CECCF-1BEA-4637-B799-F60C04EB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9F040-7EA1-4EE7-8792-27086F5D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2A42-248A-431F-9D5E-45BF77232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54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C4731-5395-4166-9A81-B2EF264AF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EECC3-B138-494A-A715-1F39D9683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E21886-0D87-4A6D-9271-C0662A00B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2523-CF36-4A3E-A79F-2C9634276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8408C-98A7-44F8-B767-507925011CA5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41466-BA6B-4A5B-88B2-948CFAEC9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5F7A9-DA4A-4F2D-88ED-F4100667B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2A42-248A-431F-9D5E-45BF77232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026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6D26-0D12-4879-965C-07856EB2D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D11493-432C-43BD-BF99-6ED037C6AA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27BEE-C339-4956-932A-D13924470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B52FA-A2D8-413E-AD4B-EFA83DC70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8408C-98A7-44F8-B767-507925011CA5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58ABE-1641-4D17-B76C-218AC0374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5D542-1EDE-4B1B-B4B3-DB4F28660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2A42-248A-431F-9D5E-45BF77232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613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6FDDD2-A514-4A34-BD26-FFF83FDA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B9373-3F47-49C7-9A22-1EDE61001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A0035-BA84-4F2E-B2F8-A033572E2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8408C-98A7-44F8-B767-507925011CA5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A17C3-8256-4D6C-903B-283B656DF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97A47-AC05-4AF1-936B-AF790F1B0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72A42-248A-431F-9D5E-45BF77232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34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8" Type="http://schemas.openxmlformats.org/officeDocument/2006/relationships/image" Target="../media/image4.png"/><Relationship Id="rId3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customXml" Target="../ink/ink151.xml"/><Relationship Id="rId18" Type="http://schemas.openxmlformats.org/officeDocument/2006/relationships/image" Target="../media/image159.png"/><Relationship Id="rId3" Type="http://schemas.openxmlformats.org/officeDocument/2006/relationships/customXml" Target="../ink/ink146.xml"/><Relationship Id="rId21" Type="http://schemas.openxmlformats.org/officeDocument/2006/relationships/customXml" Target="../ink/ink155.xml"/><Relationship Id="rId7" Type="http://schemas.openxmlformats.org/officeDocument/2006/relationships/customXml" Target="../ink/ink148.xml"/><Relationship Id="rId12" Type="http://schemas.openxmlformats.org/officeDocument/2006/relationships/image" Target="../media/image156.png"/><Relationship Id="rId17" Type="http://schemas.openxmlformats.org/officeDocument/2006/relationships/customXml" Target="../ink/ink153.xml"/><Relationship Id="rId2" Type="http://schemas.openxmlformats.org/officeDocument/2006/relationships/image" Target="../media/image152.png"/><Relationship Id="rId16" Type="http://schemas.openxmlformats.org/officeDocument/2006/relationships/image" Target="../media/image158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customXml" Target="../ink/ink150.xml"/><Relationship Id="rId24" Type="http://schemas.openxmlformats.org/officeDocument/2006/relationships/image" Target="../media/image162.png"/><Relationship Id="rId5" Type="http://schemas.openxmlformats.org/officeDocument/2006/relationships/customXml" Target="../ink/ink147.xml"/><Relationship Id="rId15" Type="http://schemas.openxmlformats.org/officeDocument/2006/relationships/customXml" Target="../ink/ink152.xml"/><Relationship Id="rId23" Type="http://schemas.openxmlformats.org/officeDocument/2006/relationships/customXml" Target="../ink/ink156.xml"/><Relationship Id="rId10" Type="http://schemas.openxmlformats.org/officeDocument/2006/relationships/image" Target="../media/image155.png"/><Relationship Id="rId19" Type="http://schemas.openxmlformats.org/officeDocument/2006/relationships/customXml" Target="../ink/ink154.xml"/><Relationship Id="rId4" Type="http://schemas.openxmlformats.org/officeDocument/2006/relationships/image" Target="../media/image21.png"/><Relationship Id="rId9" Type="http://schemas.openxmlformats.org/officeDocument/2006/relationships/customXml" Target="../ink/ink149.xml"/><Relationship Id="rId14" Type="http://schemas.openxmlformats.org/officeDocument/2006/relationships/image" Target="../media/image157.png"/><Relationship Id="rId22" Type="http://schemas.openxmlformats.org/officeDocument/2006/relationships/image" Target="../media/image1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customXml" Target="../ink/ink162.xml"/><Relationship Id="rId18" Type="http://schemas.openxmlformats.org/officeDocument/2006/relationships/image" Target="../media/image171.png"/><Relationship Id="rId3" Type="http://schemas.openxmlformats.org/officeDocument/2006/relationships/customXml" Target="../ink/ink157.xml"/><Relationship Id="rId7" Type="http://schemas.openxmlformats.org/officeDocument/2006/relationships/customXml" Target="../ink/ink159.xml"/><Relationship Id="rId12" Type="http://schemas.openxmlformats.org/officeDocument/2006/relationships/image" Target="../media/image168.png"/><Relationship Id="rId17" Type="http://schemas.openxmlformats.org/officeDocument/2006/relationships/customXml" Target="../ink/ink164.xml"/><Relationship Id="rId2" Type="http://schemas.openxmlformats.org/officeDocument/2006/relationships/image" Target="../media/image163.png"/><Relationship Id="rId16" Type="http://schemas.openxmlformats.org/officeDocument/2006/relationships/image" Target="../media/image170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customXml" Target="../ink/ink161.xml"/><Relationship Id="rId5" Type="http://schemas.openxmlformats.org/officeDocument/2006/relationships/customXml" Target="../ink/ink158.xml"/><Relationship Id="rId15" Type="http://schemas.openxmlformats.org/officeDocument/2006/relationships/customXml" Target="../ink/ink163.xml"/><Relationship Id="rId10" Type="http://schemas.openxmlformats.org/officeDocument/2006/relationships/image" Target="../media/image167.png"/><Relationship Id="rId19" Type="http://schemas.openxmlformats.org/officeDocument/2006/relationships/customXml" Target="../ink/ink165.xml"/><Relationship Id="rId4" Type="http://schemas.openxmlformats.org/officeDocument/2006/relationships/image" Target="../media/image164.png"/><Relationship Id="rId9" Type="http://schemas.openxmlformats.org/officeDocument/2006/relationships/customXml" Target="../ink/ink160.xml"/><Relationship Id="rId14" Type="http://schemas.openxmlformats.org/officeDocument/2006/relationships/image" Target="../media/image169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8.xml"/><Relationship Id="rId21" Type="http://schemas.openxmlformats.org/officeDocument/2006/relationships/customXml" Target="../ink/ink175.xml"/><Relationship Id="rId42" Type="http://schemas.openxmlformats.org/officeDocument/2006/relationships/customXml" Target="../ink/ink186.xml"/><Relationship Id="rId47" Type="http://schemas.openxmlformats.org/officeDocument/2006/relationships/customXml" Target="../ink/ink189.xml"/><Relationship Id="rId63" Type="http://schemas.openxmlformats.org/officeDocument/2006/relationships/customXml" Target="../ink/ink197.xml"/><Relationship Id="rId68" Type="http://schemas.openxmlformats.org/officeDocument/2006/relationships/image" Target="../media/image204.png"/><Relationship Id="rId16" Type="http://schemas.openxmlformats.org/officeDocument/2006/relationships/image" Target="../media/image21.png"/><Relationship Id="rId11" Type="http://schemas.openxmlformats.org/officeDocument/2006/relationships/customXml" Target="../ink/ink170.xml"/><Relationship Id="rId32" Type="http://schemas.openxmlformats.org/officeDocument/2006/relationships/customXml" Target="../ink/ink181.xml"/><Relationship Id="rId37" Type="http://schemas.openxmlformats.org/officeDocument/2006/relationships/image" Target="../media/image189.png"/><Relationship Id="rId53" Type="http://schemas.openxmlformats.org/officeDocument/2006/relationships/customXml" Target="../ink/ink192.xml"/><Relationship Id="rId58" Type="http://schemas.openxmlformats.org/officeDocument/2006/relationships/image" Target="../media/image199.png"/><Relationship Id="rId74" Type="http://schemas.openxmlformats.org/officeDocument/2006/relationships/image" Target="../media/image207.png"/><Relationship Id="rId79" Type="http://schemas.openxmlformats.org/officeDocument/2006/relationships/customXml" Target="../ink/ink205.xml"/><Relationship Id="rId5" Type="http://schemas.openxmlformats.org/officeDocument/2006/relationships/customXml" Target="../ink/ink167.xml"/><Relationship Id="rId61" Type="http://schemas.openxmlformats.org/officeDocument/2006/relationships/customXml" Target="../ink/ink196.xml"/><Relationship Id="rId82" Type="http://schemas.openxmlformats.org/officeDocument/2006/relationships/image" Target="../media/image211.png"/><Relationship Id="rId19" Type="http://schemas.openxmlformats.org/officeDocument/2006/relationships/customXml" Target="../ink/ink174.xml"/><Relationship Id="rId14" Type="http://schemas.openxmlformats.org/officeDocument/2006/relationships/image" Target="../media/image179.png"/><Relationship Id="rId22" Type="http://schemas.openxmlformats.org/officeDocument/2006/relationships/image" Target="../media/image182.png"/><Relationship Id="rId27" Type="http://schemas.openxmlformats.org/officeDocument/2006/relationships/image" Target="../media/image184.png"/><Relationship Id="rId30" Type="http://schemas.openxmlformats.org/officeDocument/2006/relationships/customXml" Target="../ink/ink180.xml"/><Relationship Id="rId35" Type="http://schemas.openxmlformats.org/officeDocument/2006/relationships/image" Target="../media/image188.png"/><Relationship Id="rId43" Type="http://schemas.openxmlformats.org/officeDocument/2006/relationships/image" Target="../media/image192.png"/><Relationship Id="rId48" Type="http://schemas.openxmlformats.org/officeDocument/2006/relationships/image" Target="../media/image194.png"/><Relationship Id="rId56" Type="http://schemas.openxmlformats.org/officeDocument/2006/relationships/image" Target="../media/image198.png"/><Relationship Id="rId64" Type="http://schemas.openxmlformats.org/officeDocument/2006/relationships/image" Target="../media/image202.png"/><Relationship Id="rId69" Type="http://schemas.openxmlformats.org/officeDocument/2006/relationships/customXml" Target="../ink/ink200.xml"/><Relationship Id="rId77" Type="http://schemas.openxmlformats.org/officeDocument/2006/relationships/customXml" Target="../ink/ink204.xml"/><Relationship Id="rId8" Type="http://schemas.openxmlformats.org/officeDocument/2006/relationships/image" Target="../media/image176.png"/><Relationship Id="rId51" Type="http://schemas.openxmlformats.org/officeDocument/2006/relationships/customXml" Target="../ink/ink191.xml"/><Relationship Id="rId72" Type="http://schemas.openxmlformats.org/officeDocument/2006/relationships/image" Target="../media/image206.png"/><Relationship Id="rId80" Type="http://schemas.openxmlformats.org/officeDocument/2006/relationships/image" Target="../media/image210.png"/><Relationship Id="rId3" Type="http://schemas.openxmlformats.org/officeDocument/2006/relationships/customXml" Target="../ink/ink166.xml"/><Relationship Id="rId12" Type="http://schemas.openxmlformats.org/officeDocument/2006/relationships/image" Target="../media/image178.png"/><Relationship Id="rId17" Type="http://schemas.openxmlformats.org/officeDocument/2006/relationships/customXml" Target="../ink/ink173.xml"/><Relationship Id="rId25" Type="http://schemas.openxmlformats.org/officeDocument/2006/relationships/customXml" Target="../ink/ink177.xml"/><Relationship Id="rId33" Type="http://schemas.openxmlformats.org/officeDocument/2006/relationships/image" Target="../media/image187.png"/><Relationship Id="rId38" Type="http://schemas.openxmlformats.org/officeDocument/2006/relationships/customXml" Target="../ink/ink184.xml"/><Relationship Id="rId46" Type="http://schemas.openxmlformats.org/officeDocument/2006/relationships/customXml" Target="../ink/ink188.xml"/><Relationship Id="rId59" Type="http://schemas.openxmlformats.org/officeDocument/2006/relationships/customXml" Target="../ink/ink195.xml"/><Relationship Id="rId67" Type="http://schemas.openxmlformats.org/officeDocument/2006/relationships/customXml" Target="../ink/ink199.xml"/><Relationship Id="rId20" Type="http://schemas.openxmlformats.org/officeDocument/2006/relationships/image" Target="../media/image181.png"/><Relationship Id="rId41" Type="http://schemas.openxmlformats.org/officeDocument/2006/relationships/image" Target="../media/image191.png"/><Relationship Id="rId54" Type="http://schemas.openxmlformats.org/officeDocument/2006/relationships/image" Target="../media/image197.png"/><Relationship Id="rId62" Type="http://schemas.openxmlformats.org/officeDocument/2006/relationships/image" Target="../media/image201.png"/><Relationship Id="rId70" Type="http://schemas.openxmlformats.org/officeDocument/2006/relationships/image" Target="../media/image205.png"/><Relationship Id="rId75" Type="http://schemas.openxmlformats.org/officeDocument/2006/relationships/customXml" Target="../ink/ink20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15" Type="http://schemas.openxmlformats.org/officeDocument/2006/relationships/customXml" Target="../ink/ink172.xml"/><Relationship Id="rId23" Type="http://schemas.openxmlformats.org/officeDocument/2006/relationships/customXml" Target="../ink/ink176.xml"/><Relationship Id="rId28" Type="http://schemas.openxmlformats.org/officeDocument/2006/relationships/customXml" Target="../ink/ink179.xml"/><Relationship Id="rId36" Type="http://schemas.openxmlformats.org/officeDocument/2006/relationships/customXml" Target="../ink/ink183.xml"/><Relationship Id="rId49" Type="http://schemas.openxmlformats.org/officeDocument/2006/relationships/customXml" Target="../ink/ink190.xml"/><Relationship Id="rId57" Type="http://schemas.openxmlformats.org/officeDocument/2006/relationships/customXml" Target="../ink/ink194.xml"/><Relationship Id="rId10" Type="http://schemas.openxmlformats.org/officeDocument/2006/relationships/image" Target="../media/image177.png"/><Relationship Id="rId31" Type="http://schemas.openxmlformats.org/officeDocument/2006/relationships/image" Target="../media/image186.png"/><Relationship Id="rId44" Type="http://schemas.openxmlformats.org/officeDocument/2006/relationships/customXml" Target="../ink/ink187.xml"/><Relationship Id="rId52" Type="http://schemas.openxmlformats.org/officeDocument/2006/relationships/image" Target="../media/image196.png"/><Relationship Id="rId60" Type="http://schemas.openxmlformats.org/officeDocument/2006/relationships/image" Target="../media/image200.png"/><Relationship Id="rId65" Type="http://schemas.openxmlformats.org/officeDocument/2006/relationships/customXml" Target="../ink/ink198.xml"/><Relationship Id="rId73" Type="http://schemas.openxmlformats.org/officeDocument/2006/relationships/customXml" Target="../ink/ink202.xml"/><Relationship Id="rId78" Type="http://schemas.openxmlformats.org/officeDocument/2006/relationships/image" Target="../media/image209.png"/><Relationship Id="rId81" Type="http://schemas.openxmlformats.org/officeDocument/2006/relationships/customXml" Target="../ink/ink206.xml"/><Relationship Id="rId4" Type="http://schemas.openxmlformats.org/officeDocument/2006/relationships/image" Target="../media/image174.png"/><Relationship Id="rId9" Type="http://schemas.openxmlformats.org/officeDocument/2006/relationships/customXml" Target="../ink/ink169.xml"/><Relationship Id="rId13" Type="http://schemas.openxmlformats.org/officeDocument/2006/relationships/customXml" Target="../ink/ink171.xml"/><Relationship Id="rId18" Type="http://schemas.openxmlformats.org/officeDocument/2006/relationships/image" Target="../media/image180.png"/><Relationship Id="rId39" Type="http://schemas.openxmlformats.org/officeDocument/2006/relationships/image" Target="../media/image190.png"/><Relationship Id="rId34" Type="http://schemas.openxmlformats.org/officeDocument/2006/relationships/customXml" Target="../ink/ink182.xml"/><Relationship Id="rId50" Type="http://schemas.openxmlformats.org/officeDocument/2006/relationships/image" Target="../media/image195.png"/><Relationship Id="rId55" Type="http://schemas.openxmlformats.org/officeDocument/2006/relationships/customXml" Target="../ink/ink193.xml"/><Relationship Id="rId76" Type="http://schemas.openxmlformats.org/officeDocument/2006/relationships/image" Target="../media/image208.png"/><Relationship Id="rId7" Type="http://schemas.openxmlformats.org/officeDocument/2006/relationships/customXml" Target="../ink/ink168.xml"/><Relationship Id="rId71" Type="http://schemas.openxmlformats.org/officeDocument/2006/relationships/customXml" Target="../ink/ink201.xml"/><Relationship Id="rId2" Type="http://schemas.openxmlformats.org/officeDocument/2006/relationships/image" Target="../media/image173.png"/><Relationship Id="rId29" Type="http://schemas.openxmlformats.org/officeDocument/2006/relationships/image" Target="../media/image185.png"/><Relationship Id="rId24" Type="http://schemas.openxmlformats.org/officeDocument/2006/relationships/image" Target="../media/image183.png"/><Relationship Id="rId40" Type="http://schemas.openxmlformats.org/officeDocument/2006/relationships/customXml" Target="../ink/ink185.xml"/><Relationship Id="rId45" Type="http://schemas.openxmlformats.org/officeDocument/2006/relationships/image" Target="../media/image193.png"/><Relationship Id="rId66" Type="http://schemas.openxmlformats.org/officeDocument/2006/relationships/image" Target="../media/image203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3.png"/><Relationship Id="rId21" Type="http://schemas.openxmlformats.org/officeDocument/2006/relationships/customXml" Target="../ink/ink216.xml"/><Relationship Id="rId42" Type="http://schemas.openxmlformats.org/officeDocument/2006/relationships/image" Target="../media/image231.png"/><Relationship Id="rId47" Type="http://schemas.openxmlformats.org/officeDocument/2006/relationships/customXml" Target="../ink/ink229.xml"/><Relationship Id="rId63" Type="http://schemas.openxmlformats.org/officeDocument/2006/relationships/customXml" Target="../ink/ink237.xml"/><Relationship Id="rId68" Type="http://schemas.openxmlformats.org/officeDocument/2006/relationships/image" Target="../media/image244.png"/><Relationship Id="rId84" Type="http://schemas.openxmlformats.org/officeDocument/2006/relationships/image" Target="../media/image252.png"/><Relationship Id="rId89" Type="http://schemas.openxmlformats.org/officeDocument/2006/relationships/customXml" Target="../ink/ink250.xml"/><Relationship Id="rId16" Type="http://schemas.openxmlformats.org/officeDocument/2006/relationships/image" Target="../media/image218.png"/><Relationship Id="rId11" Type="http://schemas.openxmlformats.org/officeDocument/2006/relationships/customXml" Target="../ink/ink211.xml"/><Relationship Id="rId32" Type="http://schemas.openxmlformats.org/officeDocument/2006/relationships/image" Target="../media/image226.png"/><Relationship Id="rId37" Type="http://schemas.openxmlformats.org/officeDocument/2006/relationships/customXml" Target="../ink/ink224.xml"/><Relationship Id="rId53" Type="http://schemas.openxmlformats.org/officeDocument/2006/relationships/customXml" Target="../ink/ink232.xml"/><Relationship Id="rId58" Type="http://schemas.openxmlformats.org/officeDocument/2006/relationships/image" Target="../media/image239.png"/><Relationship Id="rId74" Type="http://schemas.openxmlformats.org/officeDocument/2006/relationships/image" Target="../media/image247.png"/><Relationship Id="rId79" Type="http://schemas.openxmlformats.org/officeDocument/2006/relationships/customXml" Target="../ink/ink245.xml"/><Relationship Id="rId5" Type="http://schemas.openxmlformats.org/officeDocument/2006/relationships/customXml" Target="../ink/ink208.xml"/><Relationship Id="rId90" Type="http://schemas.openxmlformats.org/officeDocument/2006/relationships/image" Target="../media/image255.png"/><Relationship Id="rId14" Type="http://schemas.openxmlformats.org/officeDocument/2006/relationships/image" Target="../media/image21.png"/><Relationship Id="rId22" Type="http://schemas.openxmlformats.org/officeDocument/2006/relationships/image" Target="../media/image221.png"/><Relationship Id="rId27" Type="http://schemas.openxmlformats.org/officeDocument/2006/relationships/customXml" Target="../ink/ink219.xml"/><Relationship Id="rId30" Type="http://schemas.openxmlformats.org/officeDocument/2006/relationships/image" Target="../media/image225.png"/><Relationship Id="rId35" Type="http://schemas.openxmlformats.org/officeDocument/2006/relationships/customXml" Target="../ink/ink223.xml"/><Relationship Id="rId43" Type="http://schemas.openxmlformats.org/officeDocument/2006/relationships/customXml" Target="../ink/ink227.xml"/><Relationship Id="rId48" Type="http://schemas.openxmlformats.org/officeDocument/2006/relationships/image" Target="../media/image234.png"/><Relationship Id="rId56" Type="http://schemas.openxmlformats.org/officeDocument/2006/relationships/image" Target="../media/image238.png"/><Relationship Id="rId64" Type="http://schemas.openxmlformats.org/officeDocument/2006/relationships/image" Target="../media/image242.png"/><Relationship Id="rId69" Type="http://schemas.openxmlformats.org/officeDocument/2006/relationships/customXml" Target="../ink/ink240.xml"/><Relationship Id="rId77" Type="http://schemas.openxmlformats.org/officeDocument/2006/relationships/customXml" Target="../ink/ink244.xml"/><Relationship Id="rId8" Type="http://schemas.openxmlformats.org/officeDocument/2006/relationships/image" Target="../media/image215.png"/><Relationship Id="rId51" Type="http://schemas.openxmlformats.org/officeDocument/2006/relationships/customXml" Target="../ink/ink231.xml"/><Relationship Id="rId72" Type="http://schemas.openxmlformats.org/officeDocument/2006/relationships/image" Target="../media/image246.png"/><Relationship Id="rId80" Type="http://schemas.openxmlformats.org/officeDocument/2006/relationships/image" Target="../media/image250.png"/><Relationship Id="rId85" Type="http://schemas.openxmlformats.org/officeDocument/2006/relationships/customXml" Target="../ink/ink248.xml"/><Relationship Id="rId3" Type="http://schemas.openxmlformats.org/officeDocument/2006/relationships/customXml" Target="../ink/ink207.xml"/><Relationship Id="rId12" Type="http://schemas.openxmlformats.org/officeDocument/2006/relationships/image" Target="../media/image217.png"/><Relationship Id="rId17" Type="http://schemas.openxmlformats.org/officeDocument/2006/relationships/customXml" Target="../ink/ink214.xml"/><Relationship Id="rId25" Type="http://schemas.openxmlformats.org/officeDocument/2006/relationships/customXml" Target="../ink/ink218.xml"/><Relationship Id="rId33" Type="http://schemas.openxmlformats.org/officeDocument/2006/relationships/customXml" Target="../ink/ink222.xml"/><Relationship Id="rId38" Type="http://schemas.openxmlformats.org/officeDocument/2006/relationships/image" Target="../media/image229.png"/><Relationship Id="rId46" Type="http://schemas.openxmlformats.org/officeDocument/2006/relationships/image" Target="../media/image233.png"/><Relationship Id="rId59" Type="http://schemas.openxmlformats.org/officeDocument/2006/relationships/customXml" Target="../ink/ink235.xml"/><Relationship Id="rId67" Type="http://schemas.openxmlformats.org/officeDocument/2006/relationships/customXml" Target="../ink/ink239.xml"/><Relationship Id="rId20" Type="http://schemas.openxmlformats.org/officeDocument/2006/relationships/image" Target="../media/image220.png"/><Relationship Id="rId41" Type="http://schemas.openxmlformats.org/officeDocument/2006/relationships/customXml" Target="../ink/ink226.xml"/><Relationship Id="rId54" Type="http://schemas.openxmlformats.org/officeDocument/2006/relationships/image" Target="../media/image237.png"/><Relationship Id="rId62" Type="http://schemas.openxmlformats.org/officeDocument/2006/relationships/image" Target="../media/image241.png"/><Relationship Id="rId70" Type="http://schemas.openxmlformats.org/officeDocument/2006/relationships/image" Target="../media/image245.png"/><Relationship Id="rId75" Type="http://schemas.openxmlformats.org/officeDocument/2006/relationships/customXml" Target="../ink/ink243.xml"/><Relationship Id="rId83" Type="http://schemas.openxmlformats.org/officeDocument/2006/relationships/customXml" Target="../ink/ink247.xml"/><Relationship Id="rId88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.png"/><Relationship Id="rId15" Type="http://schemas.openxmlformats.org/officeDocument/2006/relationships/customXml" Target="../ink/ink213.xml"/><Relationship Id="rId23" Type="http://schemas.openxmlformats.org/officeDocument/2006/relationships/customXml" Target="../ink/ink217.xml"/><Relationship Id="rId28" Type="http://schemas.openxmlformats.org/officeDocument/2006/relationships/image" Target="../media/image224.png"/><Relationship Id="rId36" Type="http://schemas.openxmlformats.org/officeDocument/2006/relationships/image" Target="../media/image228.png"/><Relationship Id="rId49" Type="http://schemas.openxmlformats.org/officeDocument/2006/relationships/customXml" Target="../ink/ink230.xml"/><Relationship Id="rId57" Type="http://schemas.openxmlformats.org/officeDocument/2006/relationships/customXml" Target="../ink/ink234.xml"/><Relationship Id="rId10" Type="http://schemas.openxmlformats.org/officeDocument/2006/relationships/image" Target="../media/image216.png"/><Relationship Id="rId31" Type="http://schemas.openxmlformats.org/officeDocument/2006/relationships/customXml" Target="../ink/ink221.xml"/><Relationship Id="rId44" Type="http://schemas.openxmlformats.org/officeDocument/2006/relationships/image" Target="../media/image232.png"/><Relationship Id="rId52" Type="http://schemas.openxmlformats.org/officeDocument/2006/relationships/image" Target="../media/image236.png"/><Relationship Id="rId60" Type="http://schemas.openxmlformats.org/officeDocument/2006/relationships/image" Target="../media/image240.png"/><Relationship Id="rId65" Type="http://schemas.openxmlformats.org/officeDocument/2006/relationships/customXml" Target="../ink/ink238.xml"/><Relationship Id="rId73" Type="http://schemas.openxmlformats.org/officeDocument/2006/relationships/customXml" Target="../ink/ink242.xml"/><Relationship Id="rId78" Type="http://schemas.openxmlformats.org/officeDocument/2006/relationships/image" Target="../media/image249.png"/><Relationship Id="rId81" Type="http://schemas.openxmlformats.org/officeDocument/2006/relationships/customXml" Target="../ink/ink246.xml"/><Relationship Id="rId86" Type="http://schemas.openxmlformats.org/officeDocument/2006/relationships/image" Target="../media/image253.png"/><Relationship Id="rId4" Type="http://schemas.openxmlformats.org/officeDocument/2006/relationships/image" Target="../media/image213.png"/><Relationship Id="rId9" Type="http://schemas.openxmlformats.org/officeDocument/2006/relationships/customXml" Target="../ink/ink210.xml"/><Relationship Id="rId13" Type="http://schemas.openxmlformats.org/officeDocument/2006/relationships/customXml" Target="../ink/ink212.xml"/><Relationship Id="rId18" Type="http://schemas.openxmlformats.org/officeDocument/2006/relationships/image" Target="../media/image219.png"/><Relationship Id="rId39" Type="http://schemas.openxmlformats.org/officeDocument/2006/relationships/customXml" Target="../ink/ink225.xml"/><Relationship Id="rId34" Type="http://schemas.openxmlformats.org/officeDocument/2006/relationships/image" Target="../media/image227.png"/><Relationship Id="rId50" Type="http://schemas.openxmlformats.org/officeDocument/2006/relationships/image" Target="../media/image235.png"/><Relationship Id="rId55" Type="http://schemas.openxmlformats.org/officeDocument/2006/relationships/customXml" Target="../ink/ink233.xml"/><Relationship Id="rId76" Type="http://schemas.openxmlformats.org/officeDocument/2006/relationships/image" Target="../media/image248.png"/><Relationship Id="rId7" Type="http://schemas.openxmlformats.org/officeDocument/2006/relationships/customXml" Target="../ink/ink209.xml"/><Relationship Id="rId71" Type="http://schemas.openxmlformats.org/officeDocument/2006/relationships/customXml" Target="../ink/ink241.xml"/><Relationship Id="rId2" Type="http://schemas.openxmlformats.org/officeDocument/2006/relationships/image" Target="../media/image212.png"/><Relationship Id="rId29" Type="http://schemas.openxmlformats.org/officeDocument/2006/relationships/customXml" Target="../ink/ink220.xml"/><Relationship Id="rId24" Type="http://schemas.openxmlformats.org/officeDocument/2006/relationships/image" Target="../media/image222.png"/><Relationship Id="rId40" Type="http://schemas.openxmlformats.org/officeDocument/2006/relationships/image" Target="../media/image230.png"/><Relationship Id="rId45" Type="http://schemas.openxmlformats.org/officeDocument/2006/relationships/customXml" Target="../ink/ink228.xml"/><Relationship Id="rId66" Type="http://schemas.openxmlformats.org/officeDocument/2006/relationships/image" Target="../media/image243.png"/><Relationship Id="rId87" Type="http://schemas.openxmlformats.org/officeDocument/2006/relationships/customXml" Target="../ink/ink249.xml"/><Relationship Id="rId61" Type="http://schemas.openxmlformats.org/officeDocument/2006/relationships/customXml" Target="../ink/ink236.xml"/><Relationship Id="rId82" Type="http://schemas.openxmlformats.org/officeDocument/2006/relationships/image" Target="../media/image251.png"/><Relationship Id="rId19" Type="http://schemas.openxmlformats.org/officeDocument/2006/relationships/customXml" Target="../ink/ink2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6.xml"/><Relationship Id="rId18" Type="http://schemas.openxmlformats.org/officeDocument/2006/relationships/image" Target="../media/image268.png"/><Relationship Id="rId26" Type="http://schemas.openxmlformats.org/officeDocument/2006/relationships/image" Target="../media/image272.png"/><Relationship Id="rId39" Type="http://schemas.openxmlformats.org/officeDocument/2006/relationships/customXml" Target="../ink/ink269.xml"/><Relationship Id="rId21" Type="http://schemas.openxmlformats.org/officeDocument/2006/relationships/customXml" Target="../ink/ink260.xml"/><Relationship Id="rId34" Type="http://schemas.openxmlformats.org/officeDocument/2006/relationships/image" Target="../media/image276.png"/><Relationship Id="rId42" Type="http://schemas.openxmlformats.org/officeDocument/2006/relationships/image" Target="../media/image280.png"/><Relationship Id="rId47" Type="http://schemas.openxmlformats.org/officeDocument/2006/relationships/customXml" Target="../ink/ink273.xml"/><Relationship Id="rId7" Type="http://schemas.openxmlformats.org/officeDocument/2006/relationships/customXml" Target="../ink/ink253.xml"/><Relationship Id="rId2" Type="http://schemas.openxmlformats.org/officeDocument/2006/relationships/image" Target="../media/image260.png"/><Relationship Id="rId16" Type="http://schemas.openxmlformats.org/officeDocument/2006/relationships/image" Target="../media/image267.png"/><Relationship Id="rId29" Type="http://schemas.openxmlformats.org/officeDocument/2006/relationships/customXml" Target="../ink/ink2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customXml" Target="../ink/ink255.xml"/><Relationship Id="rId24" Type="http://schemas.openxmlformats.org/officeDocument/2006/relationships/image" Target="../media/image271.png"/><Relationship Id="rId32" Type="http://schemas.openxmlformats.org/officeDocument/2006/relationships/image" Target="../media/image275.png"/><Relationship Id="rId37" Type="http://schemas.openxmlformats.org/officeDocument/2006/relationships/customXml" Target="../ink/ink268.xml"/><Relationship Id="rId40" Type="http://schemas.openxmlformats.org/officeDocument/2006/relationships/image" Target="../media/image279.png"/><Relationship Id="rId45" Type="http://schemas.openxmlformats.org/officeDocument/2006/relationships/customXml" Target="../ink/ink272.xml"/><Relationship Id="rId5" Type="http://schemas.openxmlformats.org/officeDocument/2006/relationships/customXml" Target="../ink/ink252.xml"/><Relationship Id="rId15" Type="http://schemas.openxmlformats.org/officeDocument/2006/relationships/customXml" Target="../ink/ink257.xml"/><Relationship Id="rId23" Type="http://schemas.openxmlformats.org/officeDocument/2006/relationships/customXml" Target="../ink/ink261.xml"/><Relationship Id="rId28" Type="http://schemas.openxmlformats.org/officeDocument/2006/relationships/image" Target="../media/image273.png"/><Relationship Id="rId36" Type="http://schemas.openxmlformats.org/officeDocument/2006/relationships/image" Target="../media/image277.png"/><Relationship Id="rId10" Type="http://schemas.openxmlformats.org/officeDocument/2006/relationships/image" Target="../media/image264.png"/><Relationship Id="rId19" Type="http://schemas.openxmlformats.org/officeDocument/2006/relationships/customXml" Target="../ink/ink259.xml"/><Relationship Id="rId31" Type="http://schemas.openxmlformats.org/officeDocument/2006/relationships/customXml" Target="../ink/ink265.xml"/><Relationship Id="rId44" Type="http://schemas.openxmlformats.org/officeDocument/2006/relationships/image" Target="../media/image281.png"/><Relationship Id="rId4" Type="http://schemas.openxmlformats.org/officeDocument/2006/relationships/image" Target="../media/image261.png"/><Relationship Id="rId9" Type="http://schemas.openxmlformats.org/officeDocument/2006/relationships/customXml" Target="../ink/ink254.xml"/><Relationship Id="rId14" Type="http://schemas.openxmlformats.org/officeDocument/2006/relationships/image" Target="../media/image266.png"/><Relationship Id="rId22" Type="http://schemas.openxmlformats.org/officeDocument/2006/relationships/image" Target="../media/image270.png"/><Relationship Id="rId27" Type="http://schemas.openxmlformats.org/officeDocument/2006/relationships/customXml" Target="../ink/ink263.xml"/><Relationship Id="rId30" Type="http://schemas.openxmlformats.org/officeDocument/2006/relationships/image" Target="../media/image274.png"/><Relationship Id="rId35" Type="http://schemas.openxmlformats.org/officeDocument/2006/relationships/customXml" Target="../ink/ink267.xml"/><Relationship Id="rId43" Type="http://schemas.openxmlformats.org/officeDocument/2006/relationships/customXml" Target="../ink/ink271.xml"/><Relationship Id="rId48" Type="http://schemas.openxmlformats.org/officeDocument/2006/relationships/image" Target="../media/image283.png"/><Relationship Id="rId8" Type="http://schemas.openxmlformats.org/officeDocument/2006/relationships/image" Target="../media/image263.png"/><Relationship Id="rId3" Type="http://schemas.openxmlformats.org/officeDocument/2006/relationships/customXml" Target="../ink/ink251.xml"/><Relationship Id="rId12" Type="http://schemas.openxmlformats.org/officeDocument/2006/relationships/image" Target="../media/image265.png"/><Relationship Id="rId17" Type="http://schemas.openxmlformats.org/officeDocument/2006/relationships/customXml" Target="../ink/ink258.xml"/><Relationship Id="rId25" Type="http://schemas.openxmlformats.org/officeDocument/2006/relationships/customXml" Target="../ink/ink262.xml"/><Relationship Id="rId33" Type="http://schemas.openxmlformats.org/officeDocument/2006/relationships/customXml" Target="../ink/ink266.xml"/><Relationship Id="rId38" Type="http://schemas.openxmlformats.org/officeDocument/2006/relationships/image" Target="../media/image278.png"/><Relationship Id="rId46" Type="http://schemas.openxmlformats.org/officeDocument/2006/relationships/image" Target="../media/image282.png"/><Relationship Id="rId20" Type="http://schemas.openxmlformats.org/officeDocument/2006/relationships/image" Target="../media/image269.png"/><Relationship Id="rId41" Type="http://schemas.openxmlformats.org/officeDocument/2006/relationships/customXml" Target="../ink/ink270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9.xml"/><Relationship Id="rId18" Type="http://schemas.openxmlformats.org/officeDocument/2006/relationships/image" Target="../media/image292.png"/><Relationship Id="rId26" Type="http://schemas.openxmlformats.org/officeDocument/2006/relationships/image" Target="../media/image296.png"/><Relationship Id="rId21" Type="http://schemas.openxmlformats.org/officeDocument/2006/relationships/customXml" Target="../ink/ink283.xml"/><Relationship Id="rId34" Type="http://schemas.openxmlformats.org/officeDocument/2006/relationships/image" Target="../media/image300.png"/><Relationship Id="rId7" Type="http://schemas.openxmlformats.org/officeDocument/2006/relationships/customXml" Target="../ink/ink276.xml"/><Relationship Id="rId12" Type="http://schemas.openxmlformats.org/officeDocument/2006/relationships/image" Target="../media/image289.png"/><Relationship Id="rId17" Type="http://schemas.openxmlformats.org/officeDocument/2006/relationships/customXml" Target="../ink/ink281.xml"/><Relationship Id="rId25" Type="http://schemas.openxmlformats.org/officeDocument/2006/relationships/customXml" Target="../ink/ink285.xml"/><Relationship Id="rId33" Type="http://schemas.openxmlformats.org/officeDocument/2006/relationships/customXml" Target="../ink/ink289.xml"/><Relationship Id="rId38" Type="http://schemas.openxmlformats.org/officeDocument/2006/relationships/image" Target="../media/image302.png"/><Relationship Id="rId2" Type="http://schemas.openxmlformats.org/officeDocument/2006/relationships/image" Target="../media/image284.png"/><Relationship Id="rId16" Type="http://schemas.openxmlformats.org/officeDocument/2006/relationships/image" Target="../media/image291.png"/><Relationship Id="rId20" Type="http://schemas.openxmlformats.org/officeDocument/2006/relationships/image" Target="../media/image293.png"/><Relationship Id="rId29" Type="http://schemas.openxmlformats.org/officeDocument/2006/relationships/customXml" Target="../ink/ink2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11" Type="http://schemas.openxmlformats.org/officeDocument/2006/relationships/customXml" Target="../ink/ink278.xml"/><Relationship Id="rId24" Type="http://schemas.openxmlformats.org/officeDocument/2006/relationships/image" Target="../media/image295.png"/><Relationship Id="rId32" Type="http://schemas.openxmlformats.org/officeDocument/2006/relationships/image" Target="../media/image299.png"/><Relationship Id="rId37" Type="http://schemas.openxmlformats.org/officeDocument/2006/relationships/customXml" Target="../ink/ink291.xml"/><Relationship Id="rId5" Type="http://schemas.openxmlformats.org/officeDocument/2006/relationships/customXml" Target="../ink/ink275.xml"/><Relationship Id="rId15" Type="http://schemas.openxmlformats.org/officeDocument/2006/relationships/customXml" Target="../ink/ink280.xml"/><Relationship Id="rId23" Type="http://schemas.openxmlformats.org/officeDocument/2006/relationships/customXml" Target="../ink/ink284.xml"/><Relationship Id="rId28" Type="http://schemas.openxmlformats.org/officeDocument/2006/relationships/image" Target="../media/image297.png"/><Relationship Id="rId36" Type="http://schemas.openxmlformats.org/officeDocument/2006/relationships/image" Target="../media/image301.png"/><Relationship Id="rId10" Type="http://schemas.openxmlformats.org/officeDocument/2006/relationships/image" Target="../media/image288.png"/><Relationship Id="rId19" Type="http://schemas.openxmlformats.org/officeDocument/2006/relationships/customXml" Target="../ink/ink282.xml"/><Relationship Id="rId31" Type="http://schemas.openxmlformats.org/officeDocument/2006/relationships/customXml" Target="../ink/ink288.xml"/><Relationship Id="rId4" Type="http://schemas.openxmlformats.org/officeDocument/2006/relationships/image" Target="../media/image285.png"/><Relationship Id="rId9" Type="http://schemas.openxmlformats.org/officeDocument/2006/relationships/customXml" Target="../ink/ink277.xml"/><Relationship Id="rId14" Type="http://schemas.openxmlformats.org/officeDocument/2006/relationships/image" Target="../media/image290.png"/><Relationship Id="rId22" Type="http://schemas.openxmlformats.org/officeDocument/2006/relationships/image" Target="../media/image294.png"/><Relationship Id="rId27" Type="http://schemas.openxmlformats.org/officeDocument/2006/relationships/customXml" Target="../ink/ink286.xml"/><Relationship Id="rId30" Type="http://schemas.openxmlformats.org/officeDocument/2006/relationships/image" Target="../media/image298.png"/><Relationship Id="rId35" Type="http://schemas.openxmlformats.org/officeDocument/2006/relationships/customXml" Target="../ink/ink290.xml"/><Relationship Id="rId8" Type="http://schemas.openxmlformats.org/officeDocument/2006/relationships/image" Target="../media/image287.png"/><Relationship Id="rId3" Type="http://schemas.openxmlformats.org/officeDocument/2006/relationships/customXml" Target="../ink/ink274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.png"/><Relationship Id="rId21" Type="http://schemas.openxmlformats.org/officeDocument/2006/relationships/customXml" Target="../ink/ink28.xml"/><Relationship Id="rId42" Type="http://schemas.openxmlformats.org/officeDocument/2006/relationships/customXml" Target="../ink/ink39.xml"/><Relationship Id="rId47" Type="http://schemas.openxmlformats.org/officeDocument/2006/relationships/image" Target="../media/image42.png"/><Relationship Id="rId63" Type="http://schemas.openxmlformats.org/officeDocument/2006/relationships/image" Target="../media/image50.png"/><Relationship Id="rId68" Type="http://schemas.openxmlformats.org/officeDocument/2006/relationships/customXml" Target="../ink/ink52.xml"/><Relationship Id="rId84" Type="http://schemas.openxmlformats.org/officeDocument/2006/relationships/customXml" Target="../ink/ink60.xml"/><Relationship Id="rId89" Type="http://schemas.openxmlformats.org/officeDocument/2006/relationships/image" Target="../media/image63.png"/><Relationship Id="rId16" Type="http://schemas.openxmlformats.org/officeDocument/2006/relationships/image" Target="../media/image27.png"/><Relationship Id="rId11" Type="http://schemas.openxmlformats.org/officeDocument/2006/relationships/customXml" Target="../ink/ink23.xml"/><Relationship Id="rId32" Type="http://schemas.openxmlformats.org/officeDocument/2006/relationships/customXml" Target="../ink/ink34.xml"/><Relationship Id="rId37" Type="http://schemas.openxmlformats.org/officeDocument/2006/relationships/image" Target="../media/image37.png"/><Relationship Id="rId53" Type="http://schemas.openxmlformats.org/officeDocument/2006/relationships/image" Target="../media/image45.png"/><Relationship Id="rId58" Type="http://schemas.openxmlformats.org/officeDocument/2006/relationships/customXml" Target="../ink/ink47.xml"/><Relationship Id="rId74" Type="http://schemas.openxmlformats.org/officeDocument/2006/relationships/customXml" Target="../ink/ink55.xml"/><Relationship Id="rId79" Type="http://schemas.openxmlformats.org/officeDocument/2006/relationships/image" Target="../media/image58.png"/><Relationship Id="rId5" Type="http://schemas.openxmlformats.org/officeDocument/2006/relationships/customXml" Target="../ink/ink20.xml"/><Relationship Id="rId90" Type="http://schemas.openxmlformats.org/officeDocument/2006/relationships/customXml" Target="../ink/ink63.xml"/><Relationship Id="rId95" Type="http://schemas.openxmlformats.org/officeDocument/2006/relationships/image" Target="../media/image66.png"/><Relationship Id="rId22" Type="http://schemas.openxmlformats.org/officeDocument/2006/relationships/image" Target="../media/image30.png"/><Relationship Id="rId27" Type="http://schemas.openxmlformats.org/officeDocument/2006/relationships/customXml" Target="../ink/ink31.xml"/><Relationship Id="rId43" Type="http://schemas.openxmlformats.org/officeDocument/2006/relationships/image" Target="../media/image40.png"/><Relationship Id="rId48" Type="http://schemas.openxmlformats.org/officeDocument/2006/relationships/customXml" Target="../ink/ink42.xml"/><Relationship Id="rId64" Type="http://schemas.openxmlformats.org/officeDocument/2006/relationships/customXml" Target="../ink/ink50.xml"/><Relationship Id="rId69" Type="http://schemas.openxmlformats.org/officeDocument/2006/relationships/image" Target="../media/image53.png"/><Relationship Id="rId8" Type="http://schemas.openxmlformats.org/officeDocument/2006/relationships/image" Target="../media/image23.png"/><Relationship Id="rId51" Type="http://schemas.openxmlformats.org/officeDocument/2006/relationships/image" Target="../media/image44.png"/><Relationship Id="rId72" Type="http://schemas.openxmlformats.org/officeDocument/2006/relationships/customXml" Target="../ink/ink54.xml"/><Relationship Id="rId80" Type="http://schemas.openxmlformats.org/officeDocument/2006/relationships/customXml" Target="../ink/ink58.xml"/><Relationship Id="rId85" Type="http://schemas.openxmlformats.org/officeDocument/2006/relationships/image" Target="../media/image61.png"/><Relationship Id="rId93" Type="http://schemas.openxmlformats.org/officeDocument/2006/relationships/image" Target="../media/image65.png"/><Relationship Id="rId3" Type="http://schemas.openxmlformats.org/officeDocument/2006/relationships/customXml" Target="../ink/ink19.xml"/><Relationship Id="rId12" Type="http://schemas.openxmlformats.org/officeDocument/2006/relationships/image" Target="../media/image25.png"/><Relationship Id="rId17" Type="http://schemas.openxmlformats.org/officeDocument/2006/relationships/customXml" Target="../ink/ink26.xml"/><Relationship Id="rId25" Type="http://schemas.openxmlformats.org/officeDocument/2006/relationships/customXml" Target="../ink/ink30.xml"/><Relationship Id="rId33" Type="http://schemas.openxmlformats.org/officeDocument/2006/relationships/image" Target="../media/image35.png"/><Relationship Id="rId38" Type="http://schemas.openxmlformats.org/officeDocument/2006/relationships/customXml" Target="../ink/ink37.xml"/><Relationship Id="rId46" Type="http://schemas.openxmlformats.org/officeDocument/2006/relationships/customXml" Target="../ink/ink41.xml"/><Relationship Id="rId59" Type="http://schemas.openxmlformats.org/officeDocument/2006/relationships/image" Target="../media/image48.png"/><Relationship Id="rId67" Type="http://schemas.openxmlformats.org/officeDocument/2006/relationships/image" Target="../media/image52.png"/><Relationship Id="rId20" Type="http://schemas.openxmlformats.org/officeDocument/2006/relationships/image" Target="../media/image29.png"/><Relationship Id="rId41" Type="http://schemas.openxmlformats.org/officeDocument/2006/relationships/image" Target="../media/image39.png"/><Relationship Id="rId54" Type="http://schemas.openxmlformats.org/officeDocument/2006/relationships/customXml" Target="../ink/ink45.xml"/><Relationship Id="rId62" Type="http://schemas.openxmlformats.org/officeDocument/2006/relationships/customXml" Target="../ink/ink49.xml"/><Relationship Id="rId70" Type="http://schemas.openxmlformats.org/officeDocument/2006/relationships/customXml" Target="../ink/ink53.xml"/><Relationship Id="rId75" Type="http://schemas.openxmlformats.org/officeDocument/2006/relationships/image" Target="../media/image56.png"/><Relationship Id="rId83" Type="http://schemas.openxmlformats.org/officeDocument/2006/relationships/image" Target="../media/image60.png"/><Relationship Id="rId88" Type="http://schemas.openxmlformats.org/officeDocument/2006/relationships/customXml" Target="../ink/ink62.xml"/><Relationship Id="rId91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5" Type="http://schemas.openxmlformats.org/officeDocument/2006/relationships/customXml" Target="../ink/ink25.xml"/><Relationship Id="rId23" Type="http://schemas.openxmlformats.org/officeDocument/2006/relationships/customXml" Target="../ink/ink29.xml"/><Relationship Id="rId28" Type="http://schemas.openxmlformats.org/officeDocument/2006/relationships/image" Target="../media/image33.png"/><Relationship Id="rId36" Type="http://schemas.openxmlformats.org/officeDocument/2006/relationships/customXml" Target="../ink/ink36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image" Target="../media/image24.png"/><Relationship Id="rId31" Type="http://schemas.openxmlformats.org/officeDocument/2006/relationships/customXml" Target="../ink/ink33.xml"/><Relationship Id="rId44" Type="http://schemas.openxmlformats.org/officeDocument/2006/relationships/customXml" Target="../ink/ink40.xml"/><Relationship Id="rId52" Type="http://schemas.openxmlformats.org/officeDocument/2006/relationships/customXml" Target="../ink/ink44.xml"/><Relationship Id="rId60" Type="http://schemas.openxmlformats.org/officeDocument/2006/relationships/customXml" Target="../ink/ink48.xml"/><Relationship Id="rId65" Type="http://schemas.openxmlformats.org/officeDocument/2006/relationships/image" Target="../media/image51.png"/><Relationship Id="rId73" Type="http://schemas.openxmlformats.org/officeDocument/2006/relationships/image" Target="../media/image55.png"/><Relationship Id="rId78" Type="http://schemas.openxmlformats.org/officeDocument/2006/relationships/customXml" Target="../ink/ink57.xml"/><Relationship Id="rId81" Type="http://schemas.openxmlformats.org/officeDocument/2006/relationships/image" Target="../media/image59.png"/><Relationship Id="rId86" Type="http://schemas.openxmlformats.org/officeDocument/2006/relationships/customXml" Target="../ink/ink61.xml"/><Relationship Id="rId94" Type="http://schemas.openxmlformats.org/officeDocument/2006/relationships/customXml" Target="../ink/ink65.xml"/><Relationship Id="rId4" Type="http://schemas.openxmlformats.org/officeDocument/2006/relationships/image" Target="../media/image21.png"/><Relationship Id="rId9" Type="http://schemas.openxmlformats.org/officeDocument/2006/relationships/customXml" Target="../ink/ink22.xml"/><Relationship Id="rId13" Type="http://schemas.openxmlformats.org/officeDocument/2006/relationships/customXml" Target="../ink/ink24.xml"/><Relationship Id="rId18" Type="http://schemas.openxmlformats.org/officeDocument/2006/relationships/image" Target="../media/image28.png"/><Relationship Id="rId39" Type="http://schemas.openxmlformats.org/officeDocument/2006/relationships/image" Target="../media/image38.png"/><Relationship Id="rId34" Type="http://schemas.openxmlformats.org/officeDocument/2006/relationships/customXml" Target="../ink/ink35.xml"/><Relationship Id="rId50" Type="http://schemas.openxmlformats.org/officeDocument/2006/relationships/customXml" Target="../ink/ink43.xml"/><Relationship Id="rId55" Type="http://schemas.openxmlformats.org/officeDocument/2006/relationships/image" Target="../media/image46.png"/><Relationship Id="rId76" Type="http://schemas.openxmlformats.org/officeDocument/2006/relationships/customXml" Target="../ink/ink56.xml"/><Relationship Id="rId7" Type="http://schemas.openxmlformats.org/officeDocument/2006/relationships/customXml" Target="../ink/ink21.xml"/><Relationship Id="rId71" Type="http://schemas.openxmlformats.org/officeDocument/2006/relationships/image" Target="../media/image54.png"/><Relationship Id="rId92" Type="http://schemas.openxmlformats.org/officeDocument/2006/relationships/customXml" Target="../ink/ink64.xml"/><Relationship Id="rId2" Type="http://schemas.openxmlformats.org/officeDocument/2006/relationships/image" Target="../media/image20.png"/><Relationship Id="rId29" Type="http://schemas.openxmlformats.org/officeDocument/2006/relationships/customXml" Target="../ink/ink32.xml"/><Relationship Id="rId24" Type="http://schemas.openxmlformats.org/officeDocument/2006/relationships/image" Target="../media/image31.png"/><Relationship Id="rId40" Type="http://schemas.openxmlformats.org/officeDocument/2006/relationships/customXml" Target="../ink/ink38.xml"/><Relationship Id="rId45" Type="http://schemas.openxmlformats.org/officeDocument/2006/relationships/image" Target="../media/image41.png"/><Relationship Id="rId66" Type="http://schemas.openxmlformats.org/officeDocument/2006/relationships/customXml" Target="../ink/ink51.xml"/><Relationship Id="rId87" Type="http://schemas.openxmlformats.org/officeDocument/2006/relationships/image" Target="../media/image62.png"/><Relationship Id="rId61" Type="http://schemas.openxmlformats.org/officeDocument/2006/relationships/image" Target="../media/image49.png"/><Relationship Id="rId82" Type="http://schemas.openxmlformats.org/officeDocument/2006/relationships/customXml" Target="../ink/ink59.xml"/><Relationship Id="rId19" Type="http://schemas.openxmlformats.org/officeDocument/2006/relationships/customXml" Target="../ink/ink27.xml"/><Relationship Id="rId14" Type="http://schemas.openxmlformats.org/officeDocument/2006/relationships/image" Target="../media/image26.png"/><Relationship Id="rId30" Type="http://schemas.openxmlformats.org/officeDocument/2006/relationships/image" Target="../media/image34.png"/><Relationship Id="rId35" Type="http://schemas.openxmlformats.org/officeDocument/2006/relationships/image" Target="../media/image36.png"/><Relationship Id="rId56" Type="http://schemas.openxmlformats.org/officeDocument/2006/relationships/customXml" Target="../ink/ink46.xml"/><Relationship Id="rId77" Type="http://schemas.openxmlformats.org/officeDocument/2006/relationships/image" Target="../media/image5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0.png"/><Relationship Id="rId3" Type="http://schemas.openxmlformats.org/officeDocument/2006/relationships/customXml" Target="../ink/ink292.xml"/><Relationship Id="rId7" Type="http://schemas.openxmlformats.org/officeDocument/2006/relationships/customXml" Target="../ink/ink294.xml"/><Relationship Id="rId12" Type="http://schemas.openxmlformats.org/officeDocument/2006/relationships/image" Target="../media/image2900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70.png"/><Relationship Id="rId11" Type="http://schemas.openxmlformats.org/officeDocument/2006/relationships/customXml" Target="../ink/ink296.xml"/><Relationship Id="rId5" Type="http://schemas.openxmlformats.org/officeDocument/2006/relationships/customXml" Target="../ink/ink293.xml"/><Relationship Id="rId10" Type="http://schemas.openxmlformats.org/officeDocument/2006/relationships/image" Target="../media/image2890.png"/><Relationship Id="rId4" Type="http://schemas.openxmlformats.org/officeDocument/2006/relationships/image" Target="../media/image2860.png"/><Relationship Id="rId9" Type="http://schemas.openxmlformats.org/officeDocument/2006/relationships/customXml" Target="../ink/ink29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2.xml"/><Relationship Id="rId18" Type="http://schemas.openxmlformats.org/officeDocument/2006/relationships/image" Target="../media/image3000.png"/><Relationship Id="rId26" Type="http://schemas.openxmlformats.org/officeDocument/2006/relationships/image" Target="../media/image3040.png"/><Relationship Id="rId3" Type="http://schemas.openxmlformats.org/officeDocument/2006/relationships/customXml" Target="../ink/ink297.xml"/><Relationship Id="rId21" Type="http://schemas.openxmlformats.org/officeDocument/2006/relationships/customXml" Target="../ink/ink306.xml"/><Relationship Id="rId34" Type="http://schemas.openxmlformats.org/officeDocument/2006/relationships/image" Target="../media/image308.png"/><Relationship Id="rId7" Type="http://schemas.openxmlformats.org/officeDocument/2006/relationships/customXml" Target="../ink/ink299.xml"/><Relationship Id="rId12" Type="http://schemas.openxmlformats.org/officeDocument/2006/relationships/image" Target="../media/image2970.png"/><Relationship Id="rId17" Type="http://schemas.openxmlformats.org/officeDocument/2006/relationships/customXml" Target="../ink/ink304.xml"/><Relationship Id="rId25" Type="http://schemas.openxmlformats.org/officeDocument/2006/relationships/customXml" Target="../ink/ink308.xml"/><Relationship Id="rId33" Type="http://schemas.openxmlformats.org/officeDocument/2006/relationships/customXml" Target="../ink/ink312.xml"/><Relationship Id="rId2" Type="http://schemas.openxmlformats.org/officeDocument/2006/relationships/image" Target="../media/image305.png"/><Relationship Id="rId16" Type="http://schemas.openxmlformats.org/officeDocument/2006/relationships/image" Target="../media/image2990.png"/><Relationship Id="rId20" Type="http://schemas.openxmlformats.org/officeDocument/2006/relationships/image" Target="../media/image3010.png"/><Relationship Id="rId29" Type="http://schemas.openxmlformats.org/officeDocument/2006/relationships/customXml" Target="../ink/ink3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0.png"/><Relationship Id="rId11" Type="http://schemas.openxmlformats.org/officeDocument/2006/relationships/customXml" Target="../ink/ink301.xml"/><Relationship Id="rId24" Type="http://schemas.openxmlformats.org/officeDocument/2006/relationships/image" Target="../media/image3030.png"/><Relationship Id="rId32" Type="http://schemas.openxmlformats.org/officeDocument/2006/relationships/image" Target="../media/image307.png"/><Relationship Id="rId5" Type="http://schemas.openxmlformats.org/officeDocument/2006/relationships/customXml" Target="../ink/ink298.xml"/><Relationship Id="rId15" Type="http://schemas.openxmlformats.org/officeDocument/2006/relationships/customXml" Target="../ink/ink303.xml"/><Relationship Id="rId23" Type="http://schemas.openxmlformats.org/officeDocument/2006/relationships/customXml" Target="../ink/ink307.xml"/><Relationship Id="rId28" Type="http://schemas.openxmlformats.org/officeDocument/2006/relationships/image" Target="../media/image3050.png"/><Relationship Id="rId10" Type="http://schemas.openxmlformats.org/officeDocument/2006/relationships/image" Target="../media/image2960.png"/><Relationship Id="rId19" Type="http://schemas.openxmlformats.org/officeDocument/2006/relationships/customXml" Target="../ink/ink305.xml"/><Relationship Id="rId31" Type="http://schemas.openxmlformats.org/officeDocument/2006/relationships/customXml" Target="../ink/ink311.xml"/><Relationship Id="rId4" Type="http://schemas.openxmlformats.org/officeDocument/2006/relationships/image" Target="../media/image2930.png"/><Relationship Id="rId9" Type="http://schemas.openxmlformats.org/officeDocument/2006/relationships/customXml" Target="../ink/ink300.xml"/><Relationship Id="rId14" Type="http://schemas.openxmlformats.org/officeDocument/2006/relationships/image" Target="../media/image2980.png"/><Relationship Id="rId22" Type="http://schemas.openxmlformats.org/officeDocument/2006/relationships/image" Target="../media/image3020.png"/><Relationship Id="rId27" Type="http://schemas.openxmlformats.org/officeDocument/2006/relationships/customXml" Target="../ink/ink309.xml"/><Relationship Id="rId30" Type="http://schemas.openxmlformats.org/officeDocument/2006/relationships/image" Target="../media/image306.png"/><Relationship Id="rId8" Type="http://schemas.openxmlformats.org/officeDocument/2006/relationships/image" Target="../media/image29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customXml" Target="../ink/ink313.xml"/><Relationship Id="rId7" Type="http://schemas.openxmlformats.org/officeDocument/2006/relationships/customXml" Target="../ink/ink315.xml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customXml" Target="../ink/ink314.xml"/><Relationship Id="rId10" Type="http://schemas.openxmlformats.org/officeDocument/2006/relationships/image" Target="../media/image312.png"/><Relationship Id="rId4" Type="http://schemas.openxmlformats.org/officeDocument/2006/relationships/image" Target="../media/image309.png"/><Relationship Id="rId9" Type="http://schemas.openxmlformats.org/officeDocument/2006/relationships/customXml" Target="../ink/ink3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customXml" Target="../ink/ink322.xml"/><Relationship Id="rId18" Type="http://schemas.openxmlformats.org/officeDocument/2006/relationships/image" Target="../media/image321.png"/><Relationship Id="rId26" Type="http://schemas.openxmlformats.org/officeDocument/2006/relationships/image" Target="../media/image325.png"/><Relationship Id="rId3" Type="http://schemas.openxmlformats.org/officeDocument/2006/relationships/customXml" Target="../ink/ink317.xml"/><Relationship Id="rId21" Type="http://schemas.openxmlformats.org/officeDocument/2006/relationships/customXml" Target="../ink/ink326.xml"/><Relationship Id="rId7" Type="http://schemas.openxmlformats.org/officeDocument/2006/relationships/customXml" Target="../ink/ink319.xml"/><Relationship Id="rId12" Type="http://schemas.openxmlformats.org/officeDocument/2006/relationships/image" Target="../media/image318.png"/><Relationship Id="rId17" Type="http://schemas.openxmlformats.org/officeDocument/2006/relationships/customXml" Target="../ink/ink324.xml"/><Relationship Id="rId25" Type="http://schemas.openxmlformats.org/officeDocument/2006/relationships/customXml" Target="../ink/ink328.xml"/><Relationship Id="rId2" Type="http://schemas.openxmlformats.org/officeDocument/2006/relationships/image" Target="../media/image313.png"/><Relationship Id="rId16" Type="http://schemas.openxmlformats.org/officeDocument/2006/relationships/image" Target="../media/image320.png"/><Relationship Id="rId20" Type="http://schemas.openxmlformats.org/officeDocument/2006/relationships/image" Target="../media/image3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5.png"/><Relationship Id="rId11" Type="http://schemas.openxmlformats.org/officeDocument/2006/relationships/customXml" Target="../ink/ink321.xml"/><Relationship Id="rId24" Type="http://schemas.openxmlformats.org/officeDocument/2006/relationships/image" Target="../media/image324.png"/><Relationship Id="rId5" Type="http://schemas.openxmlformats.org/officeDocument/2006/relationships/customXml" Target="../ink/ink318.xml"/><Relationship Id="rId15" Type="http://schemas.openxmlformats.org/officeDocument/2006/relationships/customXml" Target="../ink/ink323.xml"/><Relationship Id="rId23" Type="http://schemas.openxmlformats.org/officeDocument/2006/relationships/customXml" Target="../ink/ink327.xml"/><Relationship Id="rId28" Type="http://schemas.openxmlformats.org/officeDocument/2006/relationships/image" Target="../media/image326.png"/><Relationship Id="rId10" Type="http://schemas.openxmlformats.org/officeDocument/2006/relationships/image" Target="../media/image317.png"/><Relationship Id="rId19" Type="http://schemas.openxmlformats.org/officeDocument/2006/relationships/customXml" Target="../ink/ink325.xml"/><Relationship Id="rId4" Type="http://schemas.openxmlformats.org/officeDocument/2006/relationships/image" Target="../media/image314.png"/><Relationship Id="rId9" Type="http://schemas.openxmlformats.org/officeDocument/2006/relationships/customXml" Target="../ink/ink320.xml"/><Relationship Id="rId14" Type="http://schemas.openxmlformats.org/officeDocument/2006/relationships/image" Target="../media/image319.png"/><Relationship Id="rId22" Type="http://schemas.openxmlformats.org/officeDocument/2006/relationships/image" Target="../media/image323.png"/><Relationship Id="rId27" Type="http://schemas.openxmlformats.org/officeDocument/2006/relationships/customXml" Target="../ink/ink32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0.png"/><Relationship Id="rId13" Type="http://schemas.openxmlformats.org/officeDocument/2006/relationships/customXml" Target="../ink/ink335.xml"/><Relationship Id="rId18" Type="http://schemas.openxmlformats.org/officeDocument/2006/relationships/image" Target="../media/image328.png"/><Relationship Id="rId3" Type="http://schemas.openxmlformats.org/officeDocument/2006/relationships/customXml" Target="../ink/ink330.xml"/><Relationship Id="rId7" Type="http://schemas.openxmlformats.org/officeDocument/2006/relationships/customXml" Target="../ink/ink332.xml"/><Relationship Id="rId12" Type="http://schemas.openxmlformats.org/officeDocument/2006/relationships/image" Target="../media/image3250.png"/><Relationship Id="rId17" Type="http://schemas.openxmlformats.org/officeDocument/2006/relationships/customXml" Target="../ink/ink337.xml"/><Relationship Id="rId2" Type="http://schemas.openxmlformats.org/officeDocument/2006/relationships/image" Target="../media/image327.png"/><Relationship Id="rId16" Type="http://schemas.openxmlformats.org/officeDocument/2006/relationships/image" Target="../media/image3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0.png"/><Relationship Id="rId11" Type="http://schemas.openxmlformats.org/officeDocument/2006/relationships/customXml" Target="../ink/ink334.xml"/><Relationship Id="rId5" Type="http://schemas.openxmlformats.org/officeDocument/2006/relationships/customXml" Target="../ink/ink331.xml"/><Relationship Id="rId15" Type="http://schemas.openxmlformats.org/officeDocument/2006/relationships/customXml" Target="../ink/ink336.xml"/><Relationship Id="rId10" Type="http://schemas.openxmlformats.org/officeDocument/2006/relationships/image" Target="../media/image3240.png"/><Relationship Id="rId4" Type="http://schemas.openxmlformats.org/officeDocument/2006/relationships/image" Target="../media/image3210.png"/><Relationship Id="rId9" Type="http://schemas.openxmlformats.org/officeDocument/2006/relationships/customXml" Target="../ink/ink333.xml"/><Relationship Id="rId14" Type="http://schemas.openxmlformats.org/officeDocument/2006/relationships/image" Target="../media/image32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13" Type="http://schemas.openxmlformats.org/officeDocument/2006/relationships/customXml" Target="../ink/ink343.xml"/><Relationship Id="rId18" Type="http://schemas.openxmlformats.org/officeDocument/2006/relationships/image" Target="../media/image337.png"/><Relationship Id="rId26" Type="http://schemas.openxmlformats.org/officeDocument/2006/relationships/image" Target="../media/image341.png"/><Relationship Id="rId3" Type="http://schemas.openxmlformats.org/officeDocument/2006/relationships/customXml" Target="../ink/ink338.xml"/><Relationship Id="rId21" Type="http://schemas.openxmlformats.org/officeDocument/2006/relationships/customXml" Target="../ink/ink347.xml"/><Relationship Id="rId7" Type="http://schemas.openxmlformats.org/officeDocument/2006/relationships/customXml" Target="../ink/ink340.xml"/><Relationship Id="rId12" Type="http://schemas.openxmlformats.org/officeDocument/2006/relationships/image" Target="../media/image334.png"/><Relationship Id="rId17" Type="http://schemas.openxmlformats.org/officeDocument/2006/relationships/customXml" Target="../ink/ink345.xml"/><Relationship Id="rId25" Type="http://schemas.openxmlformats.org/officeDocument/2006/relationships/customXml" Target="../ink/ink349.xml"/><Relationship Id="rId2" Type="http://schemas.openxmlformats.org/officeDocument/2006/relationships/image" Target="../media/image329.png"/><Relationship Id="rId16" Type="http://schemas.openxmlformats.org/officeDocument/2006/relationships/image" Target="../media/image336.png"/><Relationship Id="rId20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11" Type="http://schemas.openxmlformats.org/officeDocument/2006/relationships/customXml" Target="../ink/ink342.xml"/><Relationship Id="rId24" Type="http://schemas.openxmlformats.org/officeDocument/2006/relationships/image" Target="../media/image340.png"/><Relationship Id="rId5" Type="http://schemas.openxmlformats.org/officeDocument/2006/relationships/customXml" Target="../ink/ink339.xml"/><Relationship Id="rId15" Type="http://schemas.openxmlformats.org/officeDocument/2006/relationships/customXml" Target="../ink/ink344.xml"/><Relationship Id="rId23" Type="http://schemas.openxmlformats.org/officeDocument/2006/relationships/customXml" Target="../ink/ink348.xml"/><Relationship Id="rId10" Type="http://schemas.openxmlformats.org/officeDocument/2006/relationships/image" Target="../media/image333.png"/><Relationship Id="rId19" Type="http://schemas.openxmlformats.org/officeDocument/2006/relationships/customXml" Target="../ink/ink346.xml"/><Relationship Id="rId4" Type="http://schemas.openxmlformats.org/officeDocument/2006/relationships/image" Target="../media/image330.png"/><Relationship Id="rId9" Type="http://schemas.openxmlformats.org/officeDocument/2006/relationships/customXml" Target="../ink/ink341.xml"/><Relationship Id="rId14" Type="http://schemas.openxmlformats.org/officeDocument/2006/relationships/image" Target="../media/image335.png"/><Relationship Id="rId22" Type="http://schemas.openxmlformats.org/officeDocument/2006/relationships/image" Target="../media/image339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3.png"/><Relationship Id="rId21" Type="http://schemas.openxmlformats.org/officeDocument/2006/relationships/customXml" Target="../ink/ink359.xml"/><Relationship Id="rId42" Type="http://schemas.openxmlformats.org/officeDocument/2006/relationships/image" Target="../media/image361.png"/><Relationship Id="rId47" Type="http://schemas.openxmlformats.org/officeDocument/2006/relationships/customXml" Target="../ink/ink372.xml"/><Relationship Id="rId63" Type="http://schemas.openxmlformats.org/officeDocument/2006/relationships/customXml" Target="../ink/ink380.xml"/><Relationship Id="rId68" Type="http://schemas.openxmlformats.org/officeDocument/2006/relationships/image" Target="../media/image374.png"/><Relationship Id="rId84" Type="http://schemas.openxmlformats.org/officeDocument/2006/relationships/image" Target="../media/image382.png"/><Relationship Id="rId89" Type="http://schemas.openxmlformats.org/officeDocument/2006/relationships/customXml" Target="../ink/ink393.xml"/><Relationship Id="rId16" Type="http://schemas.openxmlformats.org/officeDocument/2006/relationships/image" Target="../media/image21.png"/><Relationship Id="rId11" Type="http://schemas.openxmlformats.org/officeDocument/2006/relationships/customXml" Target="../ink/ink354.xml"/><Relationship Id="rId32" Type="http://schemas.openxmlformats.org/officeDocument/2006/relationships/image" Target="../media/image356.png"/><Relationship Id="rId37" Type="http://schemas.openxmlformats.org/officeDocument/2006/relationships/customXml" Target="../ink/ink367.xml"/><Relationship Id="rId53" Type="http://schemas.openxmlformats.org/officeDocument/2006/relationships/customXml" Target="../ink/ink375.xml"/><Relationship Id="rId58" Type="http://schemas.openxmlformats.org/officeDocument/2006/relationships/image" Target="../media/image369.png"/><Relationship Id="rId74" Type="http://schemas.openxmlformats.org/officeDocument/2006/relationships/image" Target="../media/image377.png"/><Relationship Id="rId79" Type="http://schemas.openxmlformats.org/officeDocument/2006/relationships/customXml" Target="../ink/ink388.xml"/><Relationship Id="rId102" Type="http://schemas.openxmlformats.org/officeDocument/2006/relationships/customXml" Target="../ink/ink400.xml"/><Relationship Id="rId5" Type="http://schemas.openxmlformats.org/officeDocument/2006/relationships/customXml" Target="../ink/ink351.xml"/><Relationship Id="rId90" Type="http://schemas.openxmlformats.org/officeDocument/2006/relationships/image" Target="../media/image385.png"/><Relationship Id="rId95" Type="http://schemas.openxmlformats.org/officeDocument/2006/relationships/customXml" Target="../ink/ink396.xml"/><Relationship Id="rId22" Type="http://schemas.openxmlformats.org/officeDocument/2006/relationships/image" Target="../media/image351.png"/><Relationship Id="rId27" Type="http://schemas.openxmlformats.org/officeDocument/2006/relationships/customXml" Target="../ink/ink362.xml"/><Relationship Id="rId43" Type="http://schemas.openxmlformats.org/officeDocument/2006/relationships/customXml" Target="../ink/ink370.xml"/><Relationship Id="rId48" Type="http://schemas.openxmlformats.org/officeDocument/2006/relationships/image" Target="../media/image364.png"/><Relationship Id="rId64" Type="http://schemas.openxmlformats.org/officeDocument/2006/relationships/image" Target="../media/image372.png"/><Relationship Id="rId69" Type="http://schemas.openxmlformats.org/officeDocument/2006/relationships/customXml" Target="../ink/ink383.xml"/><Relationship Id="rId80" Type="http://schemas.openxmlformats.org/officeDocument/2006/relationships/image" Target="../media/image380.png"/><Relationship Id="rId85" Type="http://schemas.openxmlformats.org/officeDocument/2006/relationships/customXml" Target="../ink/ink391.xml"/><Relationship Id="rId12" Type="http://schemas.openxmlformats.org/officeDocument/2006/relationships/image" Target="../media/image347.png"/><Relationship Id="rId17" Type="http://schemas.openxmlformats.org/officeDocument/2006/relationships/customXml" Target="../ink/ink357.xml"/><Relationship Id="rId25" Type="http://schemas.openxmlformats.org/officeDocument/2006/relationships/customXml" Target="../ink/ink361.xml"/><Relationship Id="rId33" Type="http://schemas.openxmlformats.org/officeDocument/2006/relationships/customXml" Target="../ink/ink365.xml"/><Relationship Id="rId38" Type="http://schemas.openxmlformats.org/officeDocument/2006/relationships/image" Target="../media/image359.png"/><Relationship Id="rId46" Type="http://schemas.openxmlformats.org/officeDocument/2006/relationships/image" Target="../media/image363.png"/><Relationship Id="rId59" Type="http://schemas.openxmlformats.org/officeDocument/2006/relationships/customXml" Target="../ink/ink378.xml"/><Relationship Id="rId67" Type="http://schemas.openxmlformats.org/officeDocument/2006/relationships/customXml" Target="../ink/ink382.xml"/><Relationship Id="rId20" Type="http://schemas.openxmlformats.org/officeDocument/2006/relationships/image" Target="../media/image350.png"/><Relationship Id="rId41" Type="http://schemas.openxmlformats.org/officeDocument/2006/relationships/customXml" Target="../ink/ink369.xml"/><Relationship Id="rId54" Type="http://schemas.openxmlformats.org/officeDocument/2006/relationships/image" Target="../media/image367.png"/><Relationship Id="rId62" Type="http://schemas.openxmlformats.org/officeDocument/2006/relationships/image" Target="../media/image371.png"/><Relationship Id="rId70" Type="http://schemas.openxmlformats.org/officeDocument/2006/relationships/image" Target="../media/image375.png"/><Relationship Id="rId75" Type="http://schemas.openxmlformats.org/officeDocument/2006/relationships/customXml" Target="../ink/ink386.xml"/><Relationship Id="rId83" Type="http://schemas.openxmlformats.org/officeDocument/2006/relationships/customXml" Target="../ink/ink390.xml"/><Relationship Id="rId88" Type="http://schemas.openxmlformats.org/officeDocument/2006/relationships/image" Target="../media/image384.png"/><Relationship Id="rId91" Type="http://schemas.openxmlformats.org/officeDocument/2006/relationships/customXml" Target="../ink/ink394.xml"/><Relationship Id="rId96" Type="http://schemas.openxmlformats.org/officeDocument/2006/relationships/image" Target="../media/image3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5" Type="http://schemas.openxmlformats.org/officeDocument/2006/relationships/customXml" Target="../ink/ink356.xml"/><Relationship Id="rId23" Type="http://schemas.openxmlformats.org/officeDocument/2006/relationships/customXml" Target="../ink/ink360.xml"/><Relationship Id="rId28" Type="http://schemas.openxmlformats.org/officeDocument/2006/relationships/image" Target="../media/image354.png"/><Relationship Id="rId36" Type="http://schemas.openxmlformats.org/officeDocument/2006/relationships/image" Target="../media/image358.png"/><Relationship Id="rId49" Type="http://schemas.openxmlformats.org/officeDocument/2006/relationships/customXml" Target="../ink/ink373.xml"/><Relationship Id="rId57" Type="http://schemas.openxmlformats.org/officeDocument/2006/relationships/customXml" Target="../ink/ink377.xml"/><Relationship Id="rId10" Type="http://schemas.openxmlformats.org/officeDocument/2006/relationships/image" Target="../media/image346.png"/><Relationship Id="rId31" Type="http://schemas.openxmlformats.org/officeDocument/2006/relationships/customXml" Target="../ink/ink364.xml"/><Relationship Id="rId44" Type="http://schemas.openxmlformats.org/officeDocument/2006/relationships/image" Target="../media/image362.png"/><Relationship Id="rId52" Type="http://schemas.openxmlformats.org/officeDocument/2006/relationships/image" Target="../media/image366.png"/><Relationship Id="rId60" Type="http://schemas.openxmlformats.org/officeDocument/2006/relationships/image" Target="../media/image370.png"/><Relationship Id="rId65" Type="http://schemas.openxmlformats.org/officeDocument/2006/relationships/customXml" Target="../ink/ink381.xml"/><Relationship Id="rId73" Type="http://schemas.openxmlformats.org/officeDocument/2006/relationships/customXml" Target="../ink/ink385.xml"/><Relationship Id="rId78" Type="http://schemas.openxmlformats.org/officeDocument/2006/relationships/image" Target="../media/image379.png"/><Relationship Id="rId81" Type="http://schemas.openxmlformats.org/officeDocument/2006/relationships/customXml" Target="../ink/ink389.xml"/><Relationship Id="rId86" Type="http://schemas.openxmlformats.org/officeDocument/2006/relationships/image" Target="../media/image383.png"/><Relationship Id="rId94" Type="http://schemas.openxmlformats.org/officeDocument/2006/relationships/image" Target="../media/image387.png"/><Relationship Id="rId99" Type="http://schemas.openxmlformats.org/officeDocument/2006/relationships/image" Target="../media/image389.png"/><Relationship Id="rId101" Type="http://schemas.openxmlformats.org/officeDocument/2006/relationships/image" Target="../media/image390.png"/><Relationship Id="rId4" Type="http://schemas.openxmlformats.org/officeDocument/2006/relationships/image" Target="../media/image343.png"/><Relationship Id="rId9" Type="http://schemas.openxmlformats.org/officeDocument/2006/relationships/customXml" Target="../ink/ink353.xml"/><Relationship Id="rId13" Type="http://schemas.openxmlformats.org/officeDocument/2006/relationships/customXml" Target="../ink/ink355.xml"/><Relationship Id="rId18" Type="http://schemas.openxmlformats.org/officeDocument/2006/relationships/image" Target="../media/image349.png"/><Relationship Id="rId39" Type="http://schemas.openxmlformats.org/officeDocument/2006/relationships/customXml" Target="../ink/ink368.xml"/><Relationship Id="rId34" Type="http://schemas.openxmlformats.org/officeDocument/2006/relationships/image" Target="../media/image357.png"/><Relationship Id="rId50" Type="http://schemas.openxmlformats.org/officeDocument/2006/relationships/image" Target="../media/image365.png"/><Relationship Id="rId55" Type="http://schemas.openxmlformats.org/officeDocument/2006/relationships/customXml" Target="../ink/ink376.xml"/><Relationship Id="rId76" Type="http://schemas.openxmlformats.org/officeDocument/2006/relationships/image" Target="../media/image378.png"/><Relationship Id="rId97" Type="http://schemas.openxmlformats.org/officeDocument/2006/relationships/customXml" Target="../ink/ink397.xml"/><Relationship Id="rId7" Type="http://schemas.openxmlformats.org/officeDocument/2006/relationships/customXml" Target="../ink/ink352.xml"/><Relationship Id="rId71" Type="http://schemas.openxmlformats.org/officeDocument/2006/relationships/customXml" Target="../ink/ink384.xml"/><Relationship Id="rId92" Type="http://schemas.openxmlformats.org/officeDocument/2006/relationships/image" Target="../media/image386.png"/><Relationship Id="rId2" Type="http://schemas.openxmlformats.org/officeDocument/2006/relationships/image" Target="../media/image342.png"/><Relationship Id="rId29" Type="http://schemas.openxmlformats.org/officeDocument/2006/relationships/customXml" Target="../ink/ink363.xml"/><Relationship Id="rId24" Type="http://schemas.openxmlformats.org/officeDocument/2006/relationships/image" Target="../media/image352.png"/><Relationship Id="rId40" Type="http://schemas.openxmlformats.org/officeDocument/2006/relationships/image" Target="../media/image360.png"/><Relationship Id="rId45" Type="http://schemas.openxmlformats.org/officeDocument/2006/relationships/customXml" Target="../ink/ink371.xml"/><Relationship Id="rId66" Type="http://schemas.openxmlformats.org/officeDocument/2006/relationships/image" Target="../media/image373.png"/><Relationship Id="rId87" Type="http://schemas.openxmlformats.org/officeDocument/2006/relationships/customXml" Target="../ink/ink392.xml"/><Relationship Id="rId61" Type="http://schemas.openxmlformats.org/officeDocument/2006/relationships/customXml" Target="../ink/ink379.xml"/><Relationship Id="rId82" Type="http://schemas.openxmlformats.org/officeDocument/2006/relationships/image" Target="../media/image381.png"/><Relationship Id="rId19" Type="http://schemas.openxmlformats.org/officeDocument/2006/relationships/customXml" Target="../ink/ink358.xml"/><Relationship Id="rId14" Type="http://schemas.openxmlformats.org/officeDocument/2006/relationships/image" Target="../media/image348.png"/><Relationship Id="rId30" Type="http://schemas.openxmlformats.org/officeDocument/2006/relationships/image" Target="../media/image355.png"/><Relationship Id="rId35" Type="http://schemas.openxmlformats.org/officeDocument/2006/relationships/customXml" Target="../ink/ink366.xml"/><Relationship Id="rId56" Type="http://schemas.openxmlformats.org/officeDocument/2006/relationships/image" Target="../media/image368.png"/><Relationship Id="rId77" Type="http://schemas.openxmlformats.org/officeDocument/2006/relationships/customXml" Target="../ink/ink387.xml"/><Relationship Id="rId100" Type="http://schemas.openxmlformats.org/officeDocument/2006/relationships/customXml" Target="../ink/ink399.xml"/><Relationship Id="rId8" Type="http://schemas.openxmlformats.org/officeDocument/2006/relationships/image" Target="../media/image345.png"/><Relationship Id="rId51" Type="http://schemas.openxmlformats.org/officeDocument/2006/relationships/customXml" Target="../ink/ink374.xml"/><Relationship Id="rId72" Type="http://schemas.openxmlformats.org/officeDocument/2006/relationships/image" Target="../media/image376.png"/><Relationship Id="rId93" Type="http://schemas.openxmlformats.org/officeDocument/2006/relationships/customXml" Target="../ink/ink395.xml"/><Relationship Id="rId98" Type="http://schemas.openxmlformats.org/officeDocument/2006/relationships/customXml" Target="../ink/ink398.xml"/><Relationship Id="rId3" Type="http://schemas.openxmlformats.org/officeDocument/2006/relationships/customXml" Target="../ink/ink35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13" Type="http://schemas.openxmlformats.org/officeDocument/2006/relationships/customXml" Target="../ink/ink406.xml"/><Relationship Id="rId18" Type="http://schemas.openxmlformats.org/officeDocument/2006/relationships/image" Target="../media/image399.png"/><Relationship Id="rId3" Type="http://schemas.openxmlformats.org/officeDocument/2006/relationships/customXml" Target="../ink/ink401.xml"/><Relationship Id="rId7" Type="http://schemas.openxmlformats.org/officeDocument/2006/relationships/customXml" Target="../ink/ink403.xml"/><Relationship Id="rId12" Type="http://schemas.openxmlformats.org/officeDocument/2006/relationships/image" Target="../media/image396.png"/><Relationship Id="rId17" Type="http://schemas.openxmlformats.org/officeDocument/2006/relationships/customXml" Target="../ink/ink408.xml"/><Relationship Id="rId2" Type="http://schemas.openxmlformats.org/officeDocument/2006/relationships/image" Target="../media/image391.png"/><Relationship Id="rId16" Type="http://schemas.openxmlformats.org/officeDocument/2006/relationships/image" Target="../media/image398.png"/><Relationship Id="rId20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3.png"/><Relationship Id="rId11" Type="http://schemas.openxmlformats.org/officeDocument/2006/relationships/customXml" Target="../ink/ink405.xml"/><Relationship Id="rId5" Type="http://schemas.openxmlformats.org/officeDocument/2006/relationships/customXml" Target="../ink/ink402.xml"/><Relationship Id="rId15" Type="http://schemas.openxmlformats.org/officeDocument/2006/relationships/customXml" Target="../ink/ink407.xml"/><Relationship Id="rId10" Type="http://schemas.openxmlformats.org/officeDocument/2006/relationships/image" Target="../media/image395.png"/><Relationship Id="rId19" Type="http://schemas.openxmlformats.org/officeDocument/2006/relationships/customXml" Target="../ink/ink409.xml"/><Relationship Id="rId4" Type="http://schemas.openxmlformats.org/officeDocument/2006/relationships/image" Target="../media/image392.png"/><Relationship Id="rId9" Type="http://schemas.openxmlformats.org/officeDocument/2006/relationships/customXml" Target="../ink/ink404.xml"/><Relationship Id="rId14" Type="http://schemas.openxmlformats.org/officeDocument/2006/relationships/image" Target="../media/image397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3.png"/><Relationship Id="rId21" Type="http://schemas.openxmlformats.org/officeDocument/2006/relationships/customXml" Target="../ink/ink419.xml"/><Relationship Id="rId42" Type="http://schemas.openxmlformats.org/officeDocument/2006/relationships/image" Target="../media/image421.png"/><Relationship Id="rId47" Type="http://schemas.openxmlformats.org/officeDocument/2006/relationships/customXml" Target="../ink/ink432.xml"/><Relationship Id="rId63" Type="http://schemas.openxmlformats.org/officeDocument/2006/relationships/customXml" Target="../ink/ink440.xml"/><Relationship Id="rId68" Type="http://schemas.openxmlformats.org/officeDocument/2006/relationships/image" Target="../media/image434.png"/><Relationship Id="rId16" Type="http://schemas.openxmlformats.org/officeDocument/2006/relationships/image" Target="../media/image408.png"/><Relationship Id="rId11" Type="http://schemas.openxmlformats.org/officeDocument/2006/relationships/customXml" Target="../ink/ink414.xml"/><Relationship Id="rId24" Type="http://schemas.openxmlformats.org/officeDocument/2006/relationships/image" Target="../media/image412.png"/><Relationship Id="rId32" Type="http://schemas.openxmlformats.org/officeDocument/2006/relationships/image" Target="../media/image416.png"/><Relationship Id="rId37" Type="http://schemas.openxmlformats.org/officeDocument/2006/relationships/customXml" Target="../ink/ink427.xml"/><Relationship Id="rId40" Type="http://schemas.openxmlformats.org/officeDocument/2006/relationships/image" Target="../media/image420.png"/><Relationship Id="rId45" Type="http://schemas.openxmlformats.org/officeDocument/2006/relationships/customXml" Target="../ink/ink431.xml"/><Relationship Id="rId53" Type="http://schemas.openxmlformats.org/officeDocument/2006/relationships/customXml" Target="../ink/ink435.xml"/><Relationship Id="rId58" Type="http://schemas.openxmlformats.org/officeDocument/2006/relationships/image" Target="../media/image429.png"/><Relationship Id="rId66" Type="http://schemas.openxmlformats.org/officeDocument/2006/relationships/image" Target="../media/image433.png"/><Relationship Id="rId74" Type="http://schemas.openxmlformats.org/officeDocument/2006/relationships/image" Target="../media/image437.png"/><Relationship Id="rId5" Type="http://schemas.openxmlformats.org/officeDocument/2006/relationships/customXml" Target="../ink/ink411.xml"/><Relationship Id="rId61" Type="http://schemas.openxmlformats.org/officeDocument/2006/relationships/customXml" Target="../ink/ink439.xml"/><Relationship Id="rId19" Type="http://schemas.openxmlformats.org/officeDocument/2006/relationships/customXml" Target="../ink/ink418.xml"/><Relationship Id="rId14" Type="http://schemas.openxmlformats.org/officeDocument/2006/relationships/image" Target="../media/image407.png"/><Relationship Id="rId22" Type="http://schemas.openxmlformats.org/officeDocument/2006/relationships/image" Target="../media/image411.png"/><Relationship Id="rId27" Type="http://schemas.openxmlformats.org/officeDocument/2006/relationships/customXml" Target="../ink/ink422.xml"/><Relationship Id="rId30" Type="http://schemas.openxmlformats.org/officeDocument/2006/relationships/image" Target="../media/image415.png"/><Relationship Id="rId35" Type="http://schemas.openxmlformats.org/officeDocument/2006/relationships/customXml" Target="../ink/ink426.xml"/><Relationship Id="rId43" Type="http://schemas.openxmlformats.org/officeDocument/2006/relationships/customXml" Target="../ink/ink430.xml"/><Relationship Id="rId48" Type="http://schemas.openxmlformats.org/officeDocument/2006/relationships/image" Target="../media/image424.png"/><Relationship Id="rId56" Type="http://schemas.openxmlformats.org/officeDocument/2006/relationships/image" Target="../media/image428.png"/><Relationship Id="rId64" Type="http://schemas.openxmlformats.org/officeDocument/2006/relationships/image" Target="../media/image432.png"/><Relationship Id="rId69" Type="http://schemas.openxmlformats.org/officeDocument/2006/relationships/customXml" Target="../ink/ink443.xml"/><Relationship Id="rId77" Type="http://schemas.openxmlformats.org/officeDocument/2006/relationships/customXml" Target="../ink/ink447.xml"/><Relationship Id="rId8" Type="http://schemas.openxmlformats.org/officeDocument/2006/relationships/image" Target="../media/image404.png"/><Relationship Id="rId51" Type="http://schemas.openxmlformats.org/officeDocument/2006/relationships/customXml" Target="../ink/ink434.xml"/><Relationship Id="rId72" Type="http://schemas.openxmlformats.org/officeDocument/2006/relationships/image" Target="../media/image436.png"/><Relationship Id="rId3" Type="http://schemas.openxmlformats.org/officeDocument/2006/relationships/customXml" Target="../ink/ink410.xml"/><Relationship Id="rId12" Type="http://schemas.openxmlformats.org/officeDocument/2006/relationships/image" Target="../media/image406.png"/><Relationship Id="rId17" Type="http://schemas.openxmlformats.org/officeDocument/2006/relationships/customXml" Target="../ink/ink417.xml"/><Relationship Id="rId25" Type="http://schemas.openxmlformats.org/officeDocument/2006/relationships/customXml" Target="../ink/ink421.xml"/><Relationship Id="rId33" Type="http://schemas.openxmlformats.org/officeDocument/2006/relationships/customXml" Target="../ink/ink425.xml"/><Relationship Id="rId38" Type="http://schemas.openxmlformats.org/officeDocument/2006/relationships/image" Target="../media/image419.png"/><Relationship Id="rId46" Type="http://schemas.openxmlformats.org/officeDocument/2006/relationships/image" Target="../media/image423.png"/><Relationship Id="rId59" Type="http://schemas.openxmlformats.org/officeDocument/2006/relationships/customXml" Target="../ink/ink438.xml"/><Relationship Id="rId67" Type="http://schemas.openxmlformats.org/officeDocument/2006/relationships/customXml" Target="../ink/ink442.xml"/><Relationship Id="rId20" Type="http://schemas.openxmlformats.org/officeDocument/2006/relationships/image" Target="../media/image410.png"/><Relationship Id="rId41" Type="http://schemas.openxmlformats.org/officeDocument/2006/relationships/customXml" Target="../ink/ink429.xml"/><Relationship Id="rId54" Type="http://schemas.openxmlformats.org/officeDocument/2006/relationships/image" Target="../media/image427.png"/><Relationship Id="rId62" Type="http://schemas.openxmlformats.org/officeDocument/2006/relationships/image" Target="../media/image431.png"/><Relationship Id="rId70" Type="http://schemas.openxmlformats.org/officeDocument/2006/relationships/image" Target="../media/image435.png"/><Relationship Id="rId75" Type="http://schemas.openxmlformats.org/officeDocument/2006/relationships/customXml" Target="../ink/ink4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3.png"/><Relationship Id="rId15" Type="http://schemas.openxmlformats.org/officeDocument/2006/relationships/customXml" Target="../ink/ink416.xml"/><Relationship Id="rId23" Type="http://schemas.openxmlformats.org/officeDocument/2006/relationships/customXml" Target="../ink/ink420.xml"/><Relationship Id="rId28" Type="http://schemas.openxmlformats.org/officeDocument/2006/relationships/image" Target="../media/image414.png"/><Relationship Id="rId36" Type="http://schemas.openxmlformats.org/officeDocument/2006/relationships/image" Target="../media/image418.png"/><Relationship Id="rId49" Type="http://schemas.openxmlformats.org/officeDocument/2006/relationships/customXml" Target="../ink/ink433.xml"/><Relationship Id="rId57" Type="http://schemas.openxmlformats.org/officeDocument/2006/relationships/customXml" Target="../ink/ink437.xml"/><Relationship Id="rId10" Type="http://schemas.openxmlformats.org/officeDocument/2006/relationships/image" Target="../media/image405.png"/><Relationship Id="rId31" Type="http://schemas.openxmlformats.org/officeDocument/2006/relationships/customXml" Target="../ink/ink424.xml"/><Relationship Id="rId44" Type="http://schemas.openxmlformats.org/officeDocument/2006/relationships/image" Target="../media/image422.png"/><Relationship Id="rId52" Type="http://schemas.openxmlformats.org/officeDocument/2006/relationships/image" Target="../media/image426.png"/><Relationship Id="rId60" Type="http://schemas.openxmlformats.org/officeDocument/2006/relationships/image" Target="../media/image430.png"/><Relationship Id="rId65" Type="http://schemas.openxmlformats.org/officeDocument/2006/relationships/customXml" Target="../ink/ink441.xml"/><Relationship Id="rId73" Type="http://schemas.openxmlformats.org/officeDocument/2006/relationships/customXml" Target="../ink/ink445.xml"/><Relationship Id="rId78" Type="http://schemas.openxmlformats.org/officeDocument/2006/relationships/image" Target="../media/image439.png"/><Relationship Id="rId4" Type="http://schemas.openxmlformats.org/officeDocument/2006/relationships/image" Target="../media/image402.png"/><Relationship Id="rId9" Type="http://schemas.openxmlformats.org/officeDocument/2006/relationships/customXml" Target="../ink/ink413.xml"/><Relationship Id="rId13" Type="http://schemas.openxmlformats.org/officeDocument/2006/relationships/customXml" Target="../ink/ink415.xml"/><Relationship Id="rId18" Type="http://schemas.openxmlformats.org/officeDocument/2006/relationships/image" Target="../media/image409.png"/><Relationship Id="rId39" Type="http://schemas.openxmlformats.org/officeDocument/2006/relationships/customXml" Target="../ink/ink428.xml"/><Relationship Id="rId34" Type="http://schemas.openxmlformats.org/officeDocument/2006/relationships/image" Target="../media/image417.png"/><Relationship Id="rId50" Type="http://schemas.openxmlformats.org/officeDocument/2006/relationships/image" Target="../media/image425.png"/><Relationship Id="rId55" Type="http://schemas.openxmlformats.org/officeDocument/2006/relationships/customXml" Target="../ink/ink436.xml"/><Relationship Id="rId76" Type="http://schemas.openxmlformats.org/officeDocument/2006/relationships/image" Target="../media/image438.png"/><Relationship Id="rId7" Type="http://schemas.openxmlformats.org/officeDocument/2006/relationships/customXml" Target="../ink/ink412.xml"/><Relationship Id="rId71" Type="http://schemas.openxmlformats.org/officeDocument/2006/relationships/customXml" Target="../ink/ink444.xml"/><Relationship Id="rId2" Type="http://schemas.openxmlformats.org/officeDocument/2006/relationships/image" Target="../media/image401.png"/><Relationship Id="rId29" Type="http://schemas.openxmlformats.org/officeDocument/2006/relationships/customXml" Target="../ink/ink4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customXml" Target="../ink/ink66.xml"/><Relationship Id="rId7" Type="http://schemas.openxmlformats.org/officeDocument/2006/relationships/customXml" Target="../ink/ink68.xml"/><Relationship Id="rId12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customXml" Target="../ink/ink70.xml"/><Relationship Id="rId5" Type="http://schemas.openxmlformats.org/officeDocument/2006/relationships/customXml" Target="../ink/ink67.xml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customXml" Target="../ink/ink69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2.png"/><Relationship Id="rId117" Type="http://schemas.openxmlformats.org/officeDocument/2006/relationships/customXml" Target="../ink/ink505.xml"/><Relationship Id="rId21" Type="http://schemas.openxmlformats.org/officeDocument/2006/relationships/customXml" Target="../ink/ink457.xml"/><Relationship Id="rId42" Type="http://schemas.openxmlformats.org/officeDocument/2006/relationships/image" Target="../media/image460.png"/><Relationship Id="rId47" Type="http://schemas.openxmlformats.org/officeDocument/2006/relationships/customXml" Target="../ink/ink470.xml"/><Relationship Id="rId63" Type="http://schemas.openxmlformats.org/officeDocument/2006/relationships/customXml" Target="../ink/ink478.xml"/><Relationship Id="rId68" Type="http://schemas.openxmlformats.org/officeDocument/2006/relationships/image" Target="../media/image473.png"/><Relationship Id="rId84" Type="http://schemas.openxmlformats.org/officeDocument/2006/relationships/image" Target="../media/image481.png"/><Relationship Id="rId89" Type="http://schemas.openxmlformats.org/officeDocument/2006/relationships/customXml" Target="../ink/ink491.xml"/><Relationship Id="rId112" Type="http://schemas.openxmlformats.org/officeDocument/2006/relationships/image" Target="../media/image495.png"/><Relationship Id="rId16" Type="http://schemas.openxmlformats.org/officeDocument/2006/relationships/image" Target="../media/image447.png"/><Relationship Id="rId107" Type="http://schemas.openxmlformats.org/officeDocument/2006/relationships/customXml" Target="../ink/ink500.xml"/><Relationship Id="rId11" Type="http://schemas.openxmlformats.org/officeDocument/2006/relationships/customXml" Target="../ink/ink452.xml"/><Relationship Id="rId32" Type="http://schemas.openxmlformats.org/officeDocument/2006/relationships/image" Target="../media/image455.png"/><Relationship Id="rId37" Type="http://schemas.openxmlformats.org/officeDocument/2006/relationships/customXml" Target="../ink/ink465.xml"/><Relationship Id="rId53" Type="http://schemas.openxmlformats.org/officeDocument/2006/relationships/customXml" Target="../ink/ink473.xml"/><Relationship Id="rId58" Type="http://schemas.openxmlformats.org/officeDocument/2006/relationships/image" Target="../media/image468.png"/><Relationship Id="rId74" Type="http://schemas.openxmlformats.org/officeDocument/2006/relationships/image" Target="../media/image476.png"/><Relationship Id="rId79" Type="http://schemas.openxmlformats.org/officeDocument/2006/relationships/customXml" Target="../ink/ink486.xml"/><Relationship Id="rId102" Type="http://schemas.openxmlformats.org/officeDocument/2006/relationships/image" Target="../media/image490.png"/><Relationship Id="rId123" Type="http://schemas.openxmlformats.org/officeDocument/2006/relationships/customXml" Target="../ink/ink508.xml"/><Relationship Id="rId5" Type="http://schemas.openxmlformats.org/officeDocument/2006/relationships/customXml" Target="../ink/ink449.xml"/><Relationship Id="rId90" Type="http://schemas.openxmlformats.org/officeDocument/2006/relationships/image" Target="../media/image484.png"/><Relationship Id="rId95" Type="http://schemas.openxmlformats.org/officeDocument/2006/relationships/customXml" Target="../ink/ink494.xml"/><Relationship Id="rId22" Type="http://schemas.openxmlformats.org/officeDocument/2006/relationships/image" Target="../media/image450.png"/><Relationship Id="rId27" Type="http://schemas.openxmlformats.org/officeDocument/2006/relationships/customXml" Target="../ink/ink460.xml"/><Relationship Id="rId43" Type="http://schemas.openxmlformats.org/officeDocument/2006/relationships/customXml" Target="../ink/ink468.xml"/><Relationship Id="rId48" Type="http://schemas.openxmlformats.org/officeDocument/2006/relationships/image" Target="../media/image463.png"/><Relationship Id="rId64" Type="http://schemas.openxmlformats.org/officeDocument/2006/relationships/image" Target="../media/image471.png"/><Relationship Id="rId69" Type="http://schemas.openxmlformats.org/officeDocument/2006/relationships/customXml" Target="../ink/ink481.xml"/><Relationship Id="rId113" Type="http://schemas.openxmlformats.org/officeDocument/2006/relationships/customXml" Target="../ink/ink503.xml"/><Relationship Id="rId118" Type="http://schemas.openxmlformats.org/officeDocument/2006/relationships/image" Target="../media/image498.png"/><Relationship Id="rId80" Type="http://schemas.openxmlformats.org/officeDocument/2006/relationships/image" Target="../media/image479.png"/><Relationship Id="rId85" Type="http://schemas.openxmlformats.org/officeDocument/2006/relationships/customXml" Target="../ink/ink489.xml"/><Relationship Id="rId12" Type="http://schemas.openxmlformats.org/officeDocument/2006/relationships/image" Target="../media/image445.png"/><Relationship Id="rId17" Type="http://schemas.openxmlformats.org/officeDocument/2006/relationships/customXml" Target="../ink/ink455.xml"/><Relationship Id="rId33" Type="http://schemas.openxmlformats.org/officeDocument/2006/relationships/customXml" Target="../ink/ink463.xml"/><Relationship Id="rId38" Type="http://schemas.openxmlformats.org/officeDocument/2006/relationships/image" Target="../media/image458.png"/><Relationship Id="rId59" Type="http://schemas.openxmlformats.org/officeDocument/2006/relationships/customXml" Target="../ink/ink476.xml"/><Relationship Id="rId103" Type="http://schemas.openxmlformats.org/officeDocument/2006/relationships/customXml" Target="../ink/ink498.xml"/><Relationship Id="rId108" Type="http://schemas.openxmlformats.org/officeDocument/2006/relationships/image" Target="../media/image493.png"/><Relationship Id="rId124" Type="http://schemas.openxmlformats.org/officeDocument/2006/relationships/image" Target="../media/image501.png"/><Relationship Id="rId54" Type="http://schemas.openxmlformats.org/officeDocument/2006/relationships/image" Target="../media/image466.png"/><Relationship Id="rId70" Type="http://schemas.openxmlformats.org/officeDocument/2006/relationships/image" Target="../media/image474.png"/><Relationship Id="rId75" Type="http://schemas.openxmlformats.org/officeDocument/2006/relationships/customXml" Target="../ink/ink484.xml"/><Relationship Id="rId91" Type="http://schemas.openxmlformats.org/officeDocument/2006/relationships/customXml" Target="../ink/ink492.xml"/><Relationship Id="rId96" Type="http://schemas.openxmlformats.org/officeDocument/2006/relationships/image" Target="../media/image4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2.png"/><Relationship Id="rId23" Type="http://schemas.openxmlformats.org/officeDocument/2006/relationships/customXml" Target="../ink/ink458.xml"/><Relationship Id="rId28" Type="http://schemas.openxmlformats.org/officeDocument/2006/relationships/image" Target="../media/image453.png"/><Relationship Id="rId49" Type="http://schemas.openxmlformats.org/officeDocument/2006/relationships/customXml" Target="../ink/ink471.xml"/><Relationship Id="rId114" Type="http://schemas.openxmlformats.org/officeDocument/2006/relationships/image" Target="../media/image496.png"/><Relationship Id="rId119" Type="http://schemas.openxmlformats.org/officeDocument/2006/relationships/customXml" Target="../ink/ink506.xml"/><Relationship Id="rId44" Type="http://schemas.openxmlformats.org/officeDocument/2006/relationships/image" Target="../media/image461.png"/><Relationship Id="rId60" Type="http://schemas.openxmlformats.org/officeDocument/2006/relationships/image" Target="../media/image469.png"/><Relationship Id="rId65" Type="http://schemas.openxmlformats.org/officeDocument/2006/relationships/customXml" Target="../ink/ink479.xml"/><Relationship Id="rId81" Type="http://schemas.openxmlformats.org/officeDocument/2006/relationships/customXml" Target="../ink/ink487.xml"/><Relationship Id="rId86" Type="http://schemas.openxmlformats.org/officeDocument/2006/relationships/image" Target="../media/image482.png"/><Relationship Id="rId4" Type="http://schemas.openxmlformats.org/officeDocument/2006/relationships/image" Target="../media/image441.png"/><Relationship Id="rId9" Type="http://schemas.openxmlformats.org/officeDocument/2006/relationships/customXml" Target="../ink/ink451.xml"/><Relationship Id="rId13" Type="http://schemas.openxmlformats.org/officeDocument/2006/relationships/customXml" Target="../ink/ink453.xml"/><Relationship Id="rId18" Type="http://schemas.openxmlformats.org/officeDocument/2006/relationships/image" Target="../media/image448.png"/><Relationship Id="rId39" Type="http://schemas.openxmlformats.org/officeDocument/2006/relationships/customXml" Target="../ink/ink466.xml"/><Relationship Id="rId109" Type="http://schemas.openxmlformats.org/officeDocument/2006/relationships/customXml" Target="../ink/ink501.xml"/><Relationship Id="rId34" Type="http://schemas.openxmlformats.org/officeDocument/2006/relationships/image" Target="../media/image456.png"/><Relationship Id="rId50" Type="http://schemas.openxmlformats.org/officeDocument/2006/relationships/image" Target="../media/image464.png"/><Relationship Id="rId55" Type="http://schemas.openxmlformats.org/officeDocument/2006/relationships/customXml" Target="../ink/ink474.xml"/><Relationship Id="rId76" Type="http://schemas.openxmlformats.org/officeDocument/2006/relationships/image" Target="../media/image477.png"/><Relationship Id="rId97" Type="http://schemas.openxmlformats.org/officeDocument/2006/relationships/customXml" Target="../ink/ink495.xml"/><Relationship Id="rId104" Type="http://schemas.openxmlformats.org/officeDocument/2006/relationships/image" Target="../media/image491.png"/><Relationship Id="rId120" Type="http://schemas.openxmlformats.org/officeDocument/2006/relationships/image" Target="../media/image499.png"/><Relationship Id="rId7" Type="http://schemas.openxmlformats.org/officeDocument/2006/relationships/customXml" Target="../ink/ink450.xml"/><Relationship Id="rId71" Type="http://schemas.openxmlformats.org/officeDocument/2006/relationships/customXml" Target="../ink/ink482.xml"/><Relationship Id="rId92" Type="http://schemas.openxmlformats.org/officeDocument/2006/relationships/image" Target="../media/image485.png"/><Relationship Id="rId2" Type="http://schemas.openxmlformats.org/officeDocument/2006/relationships/image" Target="../media/image440.png"/><Relationship Id="rId29" Type="http://schemas.openxmlformats.org/officeDocument/2006/relationships/customXml" Target="../ink/ink461.xml"/><Relationship Id="rId24" Type="http://schemas.openxmlformats.org/officeDocument/2006/relationships/image" Target="../media/image451.png"/><Relationship Id="rId40" Type="http://schemas.openxmlformats.org/officeDocument/2006/relationships/image" Target="../media/image459.png"/><Relationship Id="rId45" Type="http://schemas.openxmlformats.org/officeDocument/2006/relationships/customXml" Target="../ink/ink469.xml"/><Relationship Id="rId66" Type="http://schemas.openxmlformats.org/officeDocument/2006/relationships/image" Target="../media/image472.png"/><Relationship Id="rId87" Type="http://schemas.openxmlformats.org/officeDocument/2006/relationships/customXml" Target="../ink/ink490.xml"/><Relationship Id="rId110" Type="http://schemas.openxmlformats.org/officeDocument/2006/relationships/image" Target="../media/image494.png"/><Relationship Id="rId115" Type="http://schemas.openxmlformats.org/officeDocument/2006/relationships/customXml" Target="../ink/ink504.xml"/><Relationship Id="rId61" Type="http://schemas.openxmlformats.org/officeDocument/2006/relationships/customXml" Target="../ink/ink477.xml"/><Relationship Id="rId82" Type="http://schemas.openxmlformats.org/officeDocument/2006/relationships/image" Target="../media/image480.png"/><Relationship Id="rId19" Type="http://schemas.openxmlformats.org/officeDocument/2006/relationships/customXml" Target="../ink/ink456.xml"/><Relationship Id="rId14" Type="http://schemas.openxmlformats.org/officeDocument/2006/relationships/image" Target="../media/image446.png"/><Relationship Id="rId30" Type="http://schemas.openxmlformats.org/officeDocument/2006/relationships/image" Target="../media/image454.png"/><Relationship Id="rId35" Type="http://schemas.openxmlformats.org/officeDocument/2006/relationships/customXml" Target="../ink/ink464.xml"/><Relationship Id="rId56" Type="http://schemas.openxmlformats.org/officeDocument/2006/relationships/image" Target="../media/image467.png"/><Relationship Id="rId77" Type="http://schemas.openxmlformats.org/officeDocument/2006/relationships/customXml" Target="../ink/ink485.xml"/><Relationship Id="rId100" Type="http://schemas.openxmlformats.org/officeDocument/2006/relationships/image" Target="../media/image489.png"/><Relationship Id="rId105" Type="http://schemas.openxmlformats.org/officeDocument/2006/relationships/customXml" Target="../ink/ink499.xml"/><Relationship Id="rId8" Type="http://schemas.openxmlformats.org/officeDocument/2006/relationships/image" Target="../media/image443.png"/><Relationship Id="rId51" Type="http://schemas.openxmlformats.org/officeDocument/2006/relationships/customXml" Target="../ink/ink472.xml"/><Relationship Id="rId72" Type="http://schemas.openxmlformats.org/officeDocument/2006/relationships/image" Target="../media/image475.png"/><Relationship Id="rId93" Type="http://schemas.openxmlformats.org/officeDocument/2006/relationships/customXml" Target="../ink/ink493.xml"/><Relationship Id="rId98" Type="http://schemas.openxmlformats.org/officeDocument/2006/relationships/image" Target="../media/image488.png"/><Relationship Id="rId121" Type="http://schemas.openxmlformats.org/officeDocument/2006/relationships/customXml" Target="../ink/ink507.xml"/><Relationship Id="rId3" Type="http://schemas.openxmlformats.org/officeDocument/2006/relationships/customXml" Target="../ink/ink448.xml"/><Relationship Id="rId25" Type="http://schemas.openxmlformats.org/officeDocument/2006/relationships/customXml" Target="../ink/ink459.xml"/><Relationship Id="rId46" Type="http://schemas.openxmlformats.org/officeDocument/2006/relationships/image" Target="../media/image462.png"/><Relationship Id="rId67" Type="http://schemas.openxmlformats.org/officeDocument/2006/relationships/customXml" Target="../ink/ink480.xml"/><Relationship Id="rId116" Type="http://schemas.openxmlformats.org/officeDocument/2006/relationships/image" Target="../media/image497.png"/><Relationship Id="rId20" Type="http://schemas.openxmlformats.org/officeDocument/2006/relationships/image" Target="../media/image449.png"/><Relationship Id="rId41" Type="http://schemas.openxmlformats.org/officeDocument/2006/relationships/customXml" Target="../ink/ink467.xml"/><Relationship Id="rId62" Type="http://schemas.openxmlformats.org/officeDocument/2006/relationships/image" Target="../media/image470.png"/><Relationship Id="rId83" Type="http://schemas.openxmlformats.org/officeDocument/2006/relationships/customXml" Target="../ink/ink488.xml"/><Relationship Id="rId88" Type="http://schemas.openxmlformats.org/officeDocument/2006/relationships/image" Target="../media/image483.png"/><Relationship Id="rId111" Type="http://schemas.openxmlformats.org/officeDocument/2006/relationships/customXml" Target="../ink/ink502.xml"/><Relationship Id="rId15" Type="http://schemas.openxmlformats.org/officeDocument/2006/relationships/customXml" Target="../ink/ink454.xml"/><Relationship Id="rId36" Type="http://schemas.openxmlformats.org/officeDocument/2006/relationships/image" Target="../media/image457.png"/><Relationship Id="rId57" Type="http://schemas.openxmlformats.org/officeDocument/2006/relationships/customXml" Target="../ink/ink475.xml"/><Relationship Id="rId106" Type="http://schemas.openxmlformats.org/officeDocument/2006/relationships/image" Target="../media/image492.png"/><Relationship Id="rId10" Type="http://schemas.openxmlformats.org/officeDocument/2006/relationships/image" Target="../media/image444.png"/><Relationship Id="rId31" Type="http://schemas.openxmlformats.org/officeDocument/2006/relationships/customXml" Target="../ink/ink462.xml"/><Relationship Id="rId52" Type="http://schemas.openxmlformats.org/officeDocument/2006/relationships/image" Target="../media/image465.png"/><Relationship Id="rId73" Type="http://schemas.openxmlformats.org/officeDocument/2006/relationships/customXml" Target="../ink/ink483.xml"/><Relationship Id="rId78" Type="http://schemas.openxmlformats.org/officeDocument/2006/relationships/image" Target="../media/image478.png"/><Relationship Id="rId94" Type="http://schemas.openxmlformats.org/officeDocument/2006/relationships/image" Target="../media/image486.png"/><Relationship Id="rId99" Type="http://schemas.openxmlformats.org/officeDocument/2006/relationships/customXml" Target="../ink/ink496.xml"/><Relationship Id="rId101" Type="http://schemas.openxmlformats.org/officeDocument/2006/relationships/customXml" Target="../ink/ink497.xml"/><Relationship Id="rId122" Type="http://schemas.openxmlformats.org/officeDocument/2006/relationships/image" Target="../media/image500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21.xml"/><Relationship Id="rId21" Type="http://schemas.openxmlformats.org/officeDocument/2006/relationships/image" Target="../media/image511.png"/><Relationship Id="rId42" Type="http://schemas.openxmlformats.org/officeDocument/2006/relationships/customXml" Target="../ink/ink529.xml"/><Relationship Id="rId47" Type="http://schemas.openxmlformats.org/officeDocument/2006/relationships/image" Target="../media/image524.png"/><Relationship Id="rId63" Type="http://schemas.openxmlformats.org/officeDocument/2006/relationships/image" Target="../media/image532.png"/><Relationship Id="rId68" Type="http://schemas.openxmlformats.org/officeDocument/2006/relationships/customXml" Target="../ink/ink542.xml"/><Relationship Id="rId2" Type="http://schemas.openxmlformats.org/officeDocument/2006/relationships/customXml" Target="../ink/ink509.xml"/><Relationship Id="rId16" Type="http://schemas.openxmlformats.org/officeDocument/2006/relationships/customXml" Target="../ink/ink516.xml"/><Relationship Id="rId29" Type="http://schemas.openxmlformats.org/officeDocument/2006/relationships/image" Target="../media/image515.png"/><Relationship Id="rId11" Type="http://schemas.openxmlformats.org/officeDocument/2006/relationships/image" Target="../media/image506.png"/><Relationship Id="rId24" Type="http://schemas.openxmlformats.org/officeDocument/2006/relationships/customXml" Target="../ink/ink520.xml"/><Relationship Id="rId32" Type="http://schemas.openxmlformats.org/officeDocument/2006/relationships/customXml" Target="../ink/ink524.xml"/><Relationship Id="rId37" Type="http://schemas.openxmlformats.org/officeDocument/2006/relationships/image" Target="../media/image519.png"/><Relationship Id="rId40" Type="http://schemas.openxmlformats.org/officeDocument/2006/relationships/customXml" Target="../ink/ink528.xml"/><Relationship Id="rId45" Type="http://schemas.openxmlformats.org/officeDocument/2006/relationships/image" Target="../media/image523.png"/><Relationship Id="rId53" Type="http://schemas.openxmlformats.org/officeDocument/2006/relationships/image" Target="../media/image527.png"/><Relationship Id="rId58" Type="http://schemas.openxmlformats.org/officeDocument/2006/relationships/customXml" Target="../ink/ink537.xml"/><Relationship Id="rId66" Type="http://schemas.openxmlformats.org/officeDocument/2006/relationships/customXml" Target="../ink/ink541.xml"/><Relationship Id="rId5" Type="http://schemas.openxmlformats.org/officeDocument/2006/relationships/image" Target="../media/image503.png"/><Relationship Id="rId61" Type="http://schemas.openxmlformats.org/officeDocument/2006/relationships/image" Target="../media/image531.png"/><Relationship Id="rId19" Type="http://schemas.openxmlformats.org/officeDocument/2006/relationships/image" Target="../media/image510.png"/><Relationship Id="rId14" Type="http://schemas.openxmlformats.org/officeDocument/2006/relationships/customXml" Target="../ink/ink515.xml"/><Relationship Id="rId22" Type="http://schemas.openxmlformats.org/officeDocument/2006/relationships/customXml" Target="../ink/ink519.xml"/><Relationship Id="rId27" Type="http://schemas.openxmlformats.org/officeDocument/2006/relationships/image" Target="../media/image514.png"/><Relationship Id="rId30" Type="http://schemas.openxmlformats.org/officeDocument/2006/relationships/customXml" Target="../ink/ink523.xml"/><Relationship Id="rId35" Type="http://schemas.openxmlformats.org/officeDocument/2006/relationships/image" Target="../media/image518.png"/><Relationship Id="rId43" Type="http://schemas.openxmlformats.org/officeDocument/2006/relationships/image" Target="../media/image522.png"/><Relationship Id="rId48" Type="http://schemas.openxmlformats.org/officeDocument/2006/relationships/customXml" Target="../ink/ink532.xml"/><Relationship Id="rId56" Type="http://schemas.openxmlformats.org/officeDocument/2006/relationships/customXml" Target="../ink/ink536.xml"/><Relationship Id="rId64" Type="http://schemas.openxmlformats.org/officeDocument/2006/relationships/customXml" Target="../ink/ink540.xml"/><Relationship Id="rId69" Type="http://schemas.openxmlformats.org/officeDocument/2006/relationships/image" Target="../media/image535.png"/><Relationship Id="rId8" Type="http://schemas.openxmlformats.org/officeDocument/2006/relationships/customXml" Target="../ink/ink512.xml"/><Relationship Id="rId51" Type="http://schemas.openxmlformats.org/officeDocument/2006/relationships/image" Target="../media/image526.png"/><Relationship Id="rId72" Type="http://schemas.openxmlformats.org/officeDocument/2006/relationships/customXml" Target="../ink/ink544.xml"/><Relationship Id="rId3" Type="http://schemas.openxmlformats.org/officeDocument/2006/relationships/image" Target="../media/image502.png"/><Relationship Id="rId12" Type="http://schemas.openxmlformats.org/officeDocument/2006/relationships/customXml" Target="../ink/ink514.xml"/><Relationship Id="rId17" Type="http://schemas.openxmlformats.org/officeDocument/2006/relationships/image" Target="../media/image509.png"/><Relationship Id="rId25" Type="http://schemas.openxmlformats.org/officeDocument/2006/relationships/image" Target="../media/image513.png"/><Relationship Id="rId33" Type="http://schemas.openxmlformats.org/officeDocument/2006/relationships/image" Target="../media/image517.png"/><Relationship Id="rId38" Type="http://schemas.openxmlformats.org/officeDocument/2006/relationships/customXml" Target="../ink/ink527.xml"/><Relationship Id="rId46" Type="http://schemas.openxmlformats.org/officeDocument/2006/relationships/customXml" Target="../ink/ink531.xml"/><Relationship Id="rId59" Type="http://schemas.openxmlformats.org/officeDocument/2006/relationships/image" Target="../media/image530.png"/><Relationship Id="rId67" Type="http://schemas.openxmlformats.org/officeDocument/2006/relationships/image" Target="../media/image534.png"/><Relationship Id="rId20" Type="http://schemas.openxmlformats.org/officeDocument/2006/relationships/customXml" Target="../ink/ink518.xml"/><Relationship Id="rId41" Type="http://schemas.openxmlformats.org/officeDocument/2006/relationships/image" Target="../media/image521.png"/><Relationship Id="rId54" Type="http://schemas.openxmlformats.org/officeDocument/2006/relationships/customXml" Target="../ink/ink535.xml"/><Relationship Id="rId62" Type="http://schemas.openxmlformats.org/officeDocument/2006/relationships/customXml" Target="../ink/ink539.xml"/><Relationship Id="rId70" Type="http://schemas.openxmlformats.org/officeDocument/2006/relationships/customXml" Target="../ink/ink54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1.xml"/><Relationship Id="rId15" Type="http://schemas.openxmlformats.org/officeDocument/2006/relationships/image" Target="../media/image508.png"/><Relationship Id="rId23" Type="http://schemas.openxmlformats.org/officeDocument/2006/relationships/image" Target="../media/image512.png"/><Relationship Id="rId28" Type="http://schemas.openxmlformats.org/officeDocument/2006/relationships/customXml" Target="../ink/ink522.xml"/><Relationship Id="rId36" Type="http://schemas.openxmlformats.org/officeDocument/2006/relationships/customXml" Target="../ink/ink526.xml"/><Relationship Id="rId49" Type="http://schemas.openxmlformats.org/officeDocument/2006/relationships/image" Target="../media/image525.png"/><Relationship Id="rId57" Type="http://schemas.openxmlformats.org/officeDocument/2006/relationships/image" Target="../media/image529.png"/><Relationship Id="rId10" Type="http://schemas.openxmlformats.org/officeDocument/2006/relationships/customXml" Target="../ink/ink513.xml"/><Relationship Id="rId31" Type="http://schemas.openxmlformats.org/officeDocument/2006/relationships/image" Target="../media/image516.png"/><Relationship Id="rId44" Type="http://schemas.openxmlformats.org/officeDocument/2006/relationships/customXml" Target="../ink/ink530.xml"/><Relationship Id="rId52" Type="http://schemas.openxmlformats.org/officeDocument/2006/relationships/customXml" Target="../ink/ink534.xml"/><Relationship Id="rId60" Type="http://schemas.openxmlformats.org/officeDocument/2006/relationships/customXml" Target="../ink/ink538.xml"/><Relationship Id="rId65" Type="http://schemas.openxmlformats.org/officeDocument/2006/relationships/image" Target="../media/image533.png"/><Relationship Id="rId73" Type="http://schemas.openxmlformats.org/officeDocument/2006/relationships/image" Target="../media/image537.png"/><Relationship Id="rId4" Type="http://schemas.openxmlformats.org/officeDocument/2006/relationships/customXml" Target="../ink/ink510.xml"/><Relationship Id="rId9" Type="http://schemas.openxmlformats.org/officeDocument/2006/relationships/image" Target="../media/image505.png"/><Relationship Id="rId13" Type="http://schemas.openxmlformats.org/officeDocument/2006/relationships/image" Target="../media/image507.png"/><Relationship Id="rId18" Type="http://schemas.openxmlformats.org/officeDocument/2006/relationships/customXml" Target="../ink/ink517.xml"/><Relationship Id="rId39" Type="http://schemas.openxmlformats.org/officeDocument/2006/relationships/image" Target="../media/image520.png"/><Relationship Id="rId34" Type="http://schemas.openxmlformats.org/officeDocument/2006/relationships/customXml" Target="../ink/ink525.xml"/><Relationship Id="rId50" Type="http://schemas.openxmlformats.org/officeDocument/2006/relationships/customXml" Target="../ink/ink533.xml"/><Relationship Id="rId55" Type="http://schemas.openxmlformats.org/officeDocument/2006/relationships/image" Target="../media/image528.png"/><Relationship Id="rId7" Type="http://schemas.openxmlformats.org/officeDocument/2006/relationships/image" Target="../media/image504.png"/><Relationship Id="rId71" Type="http://schemas.openxmlformats.org/officeDocument/2006/relationships/image" Target="../media/image5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customXml" Target="../ink/ink71.xml"/><Relationship Id="rId7" Type="http://schemas.openxmlformats.org/officeDocument/2006/relationships/customXml" Target="../ink/ink73.xml"/><Relationship Id="rId12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customXml" Target="../ink/ink75.xml"/><Relationship Id="rId5" Type="http://schemas.openxmlformats.org/officeDocument/2006/relationships/customXml" Target="../ink/ink72.xml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customXml" Target="../ink/ink74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0.png"/><Relationship Id="rId21" Type="http://schemas.openxmlformats.org/officeDocument/2006/relationships/customXml" Target="../ink/ink85.xml"/><Relationship Id="rId42" Type="http://schemas.openxmlformats.org/officeDocument/2006/relationships/image" Target="../media/image98.png"/><Relationship Id="rId47" Type="http://schemas.openxmlformats.org/officeDocument/2006/relationships/customXml" Target="../ink/ink98.xml"/><Relationship Id="rId63" Type="http://schemas.openxmlformats.org/officeDocument/2006/relationships/image" Target="../media/image108.png"/><Relationship Id="rId68" Type="http://schemas.openxmlformats.org/officeDocument/2006/relationships/customXml" Target="../ink/ink109.xml"/><Relationship Id="rId84" Type="http://schemas.openxmlformats.org/officeDocument/2006/relationships/customXml" Target="../ink/ink117.xml"/><Relationship Id="rId89" Type="http://schemas.openxmlformats.org/officeDocument/2006/relationships/image" Target="../media/image121.png"/><Relationship Id="rId16" Type="http://schemas.openxmlformats.org/officeDocument/2006/relationships/image" Target="../media/image19.png"/><Relationship Id="rId107" Type="http://schemas.openxmlformats.org/officeDocument/2006/relationships/image" Target="../media/image130.png"/><Relationship Id="rId11" Type="http://schemas.openxmlformats.org/officeDocument/2006/relationships/customXml" Target="../ink/ink80.xml"/><Relationship Id="rId32" Type="http://schemas.openxmlformats.org/officeDocument/2006/relationships/image" Target="../media/image93.png"/><Relationship Id="rId37" Type="http://schemas.openxmlformats.org/officeDocument/2006/relationships/customXml" Target="../ink/ink93.xml"/><Relationship Id="rId53" Type="http://schemas.openxmlformats.org/officeDocument/2006/relationships/image" Target="../media/image103.png"/><Relationship Id="rId58" Type="http://schemas.openxmlformats.org/officeDocument/2006/relationships/customXml" Target="../ink/ink104.xml"/><Relationship Id="rId74" Type="http://schemas.openxmlformats.org/officeDocument/2006/relationships/customXml" Target="../ink/ink112.xml"/><Relationship Id="rId79" Type="http://schemas.openxmlformats.org/officeDocument/2006/relationships/image" Target="../media/image116.png"/><Relationship Id="rId102" Type="http://schemas.openxmlformats.org/officeDocument/2006/relationships/customXml" Target="../ink/ink126.xml"/><Relationship Id="rId5" Type="http://schemas.openxmlformats.org/officeDocument/2006/relationships/customXml" Target="../ink/ink77.xml"/><Relationship Id="rId90" Type="http://schemas.openxmlformats.org/officeDocument/2006/relationships/customXml" Target="../ink/ink120.xml"/><Relationship Id="rId95" Type="http://schemas.openxmlformats.org/officeDocument/2006/relationships/image" Target="../media/image124.png"/><Relationship Id="rId22" Type="http://schemas.openxmlformats.org/officeDocument/2006/relationships/image" Target="../media/image88.png"/><Relationship Id="rId27" Type="http://schemas.openxmlformats.org/officeDocument/2006/relationships/customXml" Target="../ink/ink88.xml"/><Relationship Id="rId43" Type="http://schemas.openxmlformats.org/officeDocument/2006/relationships/customXml" Target="../ink/ink96.xml"/><Relationship Id="rId48" Type="http://schemas.openxmlformats.org/officeDocument/2006/relationships/customXml" Target="../ink/ink99.xml"/><Relationship Id="rId64" Type="http://schemas.openxmlformats.org/officeDocument/2006/relationships/customXml" Target="../ink/ink107.xml"/><Relationship Id="rId69" Type="http://schemas.openxmlformats.org/officeDocument/2006/relationships/image" Target="../media/image111.png"/><Relationship Id="rId80" Type="http://schemas.openxmlformats.org/officeDocument/2006/relationships/customXml" Target="../ink/ink115.xml"/><Relationship Id="rId85" Type="http://schemas.openxmlformats.org/officeDocument/2006/relationships/image" Target="../media/image119.png"/><Relationship Id="rId12" Type="http://schemas.openxmlformats.org/officeDocument/2006/relationships/image" Target="../media/image84.png"/><Relationship Id="rId17" Type="http://schemas.openxmlformats.org/officeDocument/2006/relationships/customXml" Target="../ink/ink83.xml"/><Relationship Id="rId33" Type="http://schemas.openxmlformats.org/officeDocument/2006/relationships/customXml" Target="../ink/ink91.xml"/><Relationship Id="rId38" Type="http://schemas.openxmlformats.org/officeDocument/2006/relationships/image" Target="../media/image96.png"/><Relationship Id="rId59" Type="http://schemas.openxmlformats.org/officeDocument/2006/relationships/image" Target="../media/image106.png"/><Relationship Id="rId103" Type="http://schemas.openxmlformats.org/officeDocument/2006/relationships/image" Target="../media/image128.png"/><Relationship Id="rId108" Type="http://schemas.openxmlformats.org/officeDocument/2006/relationships/customXml" Target="../ink/ink129.xml"/><Relationship Id="rId54" Type="http://schemas.openxmlformats.org/officeDocument/2006/relationships/customXml" Target="../ink/ink102.xml"/><Relationship Id="rId70" Type="http://schemas.openxmlformats.org/officeDocument/2006/relationships/customXml" Target="../ink/ink110.xml"/><Relationship Id="rId75" Type="http://schemas.openxmlformats.org/officeDocument/2006/relationships/image" Target="../media/image114.png"/><Relationship Id="rId91" Type="http://schemas.openxmlformats.org/officeDocument/2006/relationships/image" Target="../media/image122.png"/><Relationship Id="rId96" Type="http://schemas.openxmlformats.org/officeDocument/2006/relationships/customXml" Target="../ink/ink1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5" Type="http://schemas.openxmlformats.org/officeDocument/2006/relationships/customXml" Target="../ink/ink82.xml"/><Relationship Id="rId23" Type="http://schemas.openxmlformats.org/officeDocument/2006/relationships/customXml" Target="../ink/ink86.xml"/><Relationship Id="rId28" Type="http://schemas.openxmlformats.org/officeDocument/2006/relationships/image" Target="../media/image91.png"/><Relationship Id="rId36" Type="http://schemas.openxmlformats.org/officeDocument/2006/relationships/image" Target="../media/image95.png"/><Relationship Id="rId49" Type="http://schemas.openxmlformats.org/officeDocument/2006/relationships/image" Target="../media/image101.png"/><Relationship Id="rId57" Type="http://schemas.openxmlformats.org/officeDocument/2006/relationships/image" Target="../media/image105.png"/><Relationship Id="rId106" Type="http://schemas.openxmlformats.org/officeDocument/2006/relationships/customXml" Target="../ink/ink128.xml"/><Relationship Id="rId10" Type="http://schemas.openxmlformats.org/officeDocument/2006/relationships/image" Target="../media/image83.png"/><Relationship Id="rId31" Type="http://schemas.openxmlformats.org/officeDocument/2006/relationships/customXml" Target="../ink/ink90.xml"/><Relationship Id="rId44" Type="http://schemas.openxmlformats.org/officeDocument/2006/relationships/image" Target="../media/image99.png"/><Relationship Id="rId52" Type="http://schemas.openxmlformats.org/officeDocument/2006/relationships/customXml" Target="../ink/ink101.xml"/><Relationship Id="rId60" Type="http://schemas.openxmlformats.org/officeDocument/2006/relationships/customXml" Target="../ink/ink105.xml"/><Relationship Id="rId65" Type="http://schemas.openxmlformats.org/officeDocument/2006/relationships/image" Target="../media/image109.png"/><Relationship Id="rId73" Type="http://schemas.openxmlformats.org/officeDocument/2006/relationships/image" Target="../media/image113.png"/><Relationship Id="rId78" Type="http://schemas.openxmlformats.org/officeDocument/2006/relationships/customXml" Target="../ink/ink114.xml"/><Relationship Id="rId81" Type="http://schemas.openxmlformats.org/officeDocument/2006/relationships/image" Target="../media/image117.png"/><Relationship Id="rId86" Type="http://schemas.openxmlformats.org/officeDocument/2006/relationships/customXml" Target="../ink/ink118.xml"/><Relationship Id="rId94" Type="http://schemas.openxmlformats.org/officeDocument/2006/relationships/customXml" Target="../ink/ink122.xml"/><Relationship Id="rId99" Type="http://schemas.openxmlformats.org/officeDocument/2006/relationships/image" Target="../media/image126.png"/><Relationship Id="rId101" Type="http://schemas.openxmlformats.org/officeDocument/2006/relationships/image" Target="../media/image127.png"/><Relationship Id="rId4" Type="http://schemas.openxmlformats.org/officeDocument/2006/relationships/image" Target="../media/image80.png"/><Relationship Id="rId9" Type="http://schemas.openxmlformats.org/officeDocument/2006/relationships/customXml" Target="../ink/ink79.xml"/><Relationship Id="rId13" Type="http://schemas.openxmlformats.org/officeDocument/2006/relationships/customXml" Target="../ink/ink81.xml"/><Relationship Id="rId18" Type="http://schemas.openxmlformats.org/officeDocument/2006/relationships/image" Target="../media/image86.png"/><Relationship Id="rId39" Type="http://schemas.openxmlformats.org/officeDocument/2006/relationships/customXml" Target="../ink/ink94.xml"/><Relationship Id="rId109" Type="http://schemas.openxmlformats.org/officeDocument/2006/relationships/image" Target="../media/image131.png"/><Relationship Id="rId34" Type="http://schemas.openxmlformats.org/officeDocument/2006/relationships/image" Target="../media/image94.png"/><Relationship Id="rId50" Type="http://schemas.openxmlformats.org/officeDocument/2006/relationships/customXml" Target="../ink/ink100.xml"/><Relationship Id="rId55" Type="http://schemas.openxmlformats.org/officeDocument/2006/relationships/image" Target="../media/image104.png"/><Relationship Id="rId76" Type="http://schemas.openxmlformats.org/officeDocument/2006/relationships/customXml" Target="../ink/ink113.xml"/><Relationship Id="rId97" Type="http://schemas.openxmlformats.org/officeDocument/2006/relationships/image" Target="../media/image125.png"/><Relationship Id="rId104" Type="http://schemas.openxmlformats.org/officeDocument/2006/relationships/customXml" Target="../ink/ink127.xml"/><Relationship Id="rId7" Type="http://schemas.openxmlformats.org/officeDocument/2006/relationships/customXml" Target="../ink/ink78.xml"/><Relationship Id="rId71" Type="http://schemas.openxmlformats.org/officeDocument/2006/relationships/image" Target="../media/image112.png"/><Relationship Id="rId92" Type="http://schemas.openxmlformats.org/officeDocument/2006/relationships/customXml" Target="../ink/ink121.xml"/><Relationship Id="rId2" Type="http://schemas.openxmlformats.org/officeDocument/2006/relationships/image" Target="../media/image79.png"/><Relationship Id="rId29" Type="http://schemas.openxmlformats.org/officeDocument/2006/relationships/customXml" Target="../ink/ink89.xml"/><Relationship Id="rId24" Type="http://schemas.openxmlformats.org/officeDocument/2006/relationships/image" Target="../media/image89.png"/><Relationship Id="rId40" Type="http://schemas.openxmlformats.org/officeDocument/2006/relationships/image" Target="../media/image97.png"/><Relationship Id="rId45" Type="http://schemas.openxmlformats.org/officeDocument/2006/relationships/customXml" Target="../ink/ink97.xml"/><Relationship Id="rId66" Type="http://schemas.openxmlformats.org/officeDocument/2006/relationships/customXml" Target="../ink/ink108.xml"/><Relationship Id="rId87" Type="http://schemas.openxmlformats.org/officeDocument/2006/relationships/image" Target="../media/image120.png"/><Relationship Id="rId61" Type="http://schemas.openxmlformats.org/officeDocument/2006/relationships/image" Target="../media/image107.png"/><Relationship Id="rId82" Type="http://schemas.openxmlformats.org/officeDocument/2006/relationships/customXml" Target="../ink/ink116.xml"/><Relationship Id="rId19" Type="http://schemas.openxmlformats.org/officeDocument/2006/relationships/customXml" Target="../ink/ink84.xml"/><Relationship Id="rId14" Type="http://schemas.openxmlformats.org/officeDocument/2006/relationships/image" Target="../media/image85.png"/><Relationship Id="rId30" Type="http://schemas.openxmlformats.org/officeDocument/2006/relationships/image" Target="../media/image92.png"/><Relationship Id="rId35" Type="http://schemas.openxmlformats.org/officeDocument/2006/relationships/customXml" Target="../ink/ink92.xml"/><Relationship Id="rId56" Type="http://schemas.openxmlformats.org/officeDocument/2006/relationships/customXml" Target="../ink/ink103.xml"/><Relationship Id="rId77" Type="http://schemas.openxmlformats.org/officeDocument/2006/relationships/image" Target="../media/image115.png"/><Relationship Id="rId100" Type="http://schemas.openxmlformats.org/officeDocument/2006/relationships/customXml" Target="../ink/ink125.xml"/><Relationship Id="rId105" Type="http://schemas.openxmlformats.org/officeDocument/2006/relationships/image" Target="../media/image129.png"/><Relationship Id="rId8" Type="http://schemas.openxmlformats.org/officeDocument/2006/relationships/image" Target="../media/image82.png"/><Relationship Id="rId51" Type="http://schemas.openxmlformats.org/officeDocument/2006/relationships/image" Target="../media/image102.png"/><Relationship Id="rId72" Type="http://schemas.openxmlformats.org/officeDocument/2006/relationships/customXml" Target="../ink/ink111.xml"/><Relationship Id="rId93" Type="http://schemas.openxmlformats.org/officeDocument/2006/relationships/image" Target="../media/image123.png"/><Relationship Id="rId98" Type="http://schemas.openxmlformats.org/officeDocument/2006/relationships/customXml" Target="../ink/ink124.xml"/><Relationship Id="rId3" Type="http://schemas.openxmlformats.org/officeDocument/2006/relationships/customXml" Target="../ink/ink76.xml"/><Relationship Id="rId25" Type="http://schemas.openxmlformats.org/officeDocument/2006/relationships/customXml" Target="../ink/ink87.xml"/><Relationship Id="rId46" Type="http://schemas.openxmlformats.org/officeDocument/2006/relationships/image" Target="../media/image100.png"/><Relationship Id="rId67" Type="http://schemas.openxmlformats.org/officeDocument/2006/relationships/image" Target="../media/image110.png"/><Relationship Id="rId20" Type="http://schemas.openxmlformats.org/officeDocument/2006/relationships/image" Target="../media/image87.png"/><Relationship Id="rId41" Type="http://schemas.openxmlformats.org/officeDocument/2006/relationships/customXml" Target="../ink/ink95.xml"/><Relationship Id="rId62" Type="http://schemas.openxmlformats.org/officeDocument/2006/relationships/customXml" Target="../ink/ink106.xml"/><Relationship Id="rId83" Type="http://schemas.openxmlformats.org/officeDocument/2006/relationships/image" Target="../media/image118.png"/><Relationship Id="rId88" Type="http://schemas.openxmlformats.org/officeDocument/2006/relationships/customXml" Target="../ink/ink1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customXml" Target="../ink/ink130.xml"/><Relationship Id="rId7" Type="http://schemas.openxmlformats.org/officeDocument/2006/relationships/customXml" Target="../ink/ink132.xm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customXml" Target="../ink/ink131.xml"/><Relationship Id="rId10" Type="http://schemas.openxmlformats.org/officeDocument/2006/relationships/image" Target="../media/image136.png"/><Relationship Id="rId4" Type="http://schemas.openxmlformats.org/officeDocument/2006/relationships/image" Target="../media/image133.png"/><Relationship Id="rId9" Type="http://schemas.openxmlformats.org/officeDocument/2006/relationships/customXml" Target="../ink/ink13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customXml" Target="../ink/ink134.xml"/><Relationship Id="rId7" Type="http://schemas.openxmlformats.org/officeDocument/2006/relationships/customXml" Target="../ink/ink136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customXml" Target="../ink/ink135.xml"/><Relationship Id="rId4" Type="http://schemas.openxmlformats.org/officeDocument/2006/relationships/image" Target="../media/image1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customXml" Target="../ink/ink137.xml"/><Relationship Id="rId7" Type="http://schemas.openxmlformats.org/officeDocument/2006/relationships/customXml" Target="../ink/ink139.xm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customXml" Target="../ink/ink138.xml"/><Relationship Id="rId10" Type="http://schemas.openxmlformats.org/officeDocument/2006/relationships/image" Target="../media/image145.png"/><Relationship Id="rId4" Type="http://schemas.openxmlformats.org/officeDocument/2006/relationships/image" Target="../media/image142.png"/><Relationship Id="rId9" Type="http://schemas.openxmlformats.org/officeDocument/2006/relationships/customXml" Target="../ink/ink14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customXml" Target="../ink/ink141.xml"/><Relationship Id="rId7" Type="http://schemas.openxmlformats.org/officeDocument/2006/relationships/customXml" Target="../ink/ink143.xml"/><Relationship Id="rId12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customXml" Target="../ink/ink145.xml"/><Relationship Id="rId5" Type="http://schemas.openxmlformats.org/officeDocument/2006/relationships/customXml" Target="../ink/ink142.xml"/><Relationship Id="rId10" Type="http://schemas.openxmlformats.org/officeDocument/2006/relationships/image" Target="../media/image150.png"/><Relationship Id="rId4" Type="http://schemas.openxmlformats.org/officeDocument/2006/relationships/image" Target="../media/image147.png"/><Relationship Id="rId9" Type="http://schemas.openxmlformats.org/officeDocument/2006/relationships/customXml" Target="../ink/ink1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804F200A-3AFA-413D-ABBF-518A83DB0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" t="7023" r="3304" b="4642"/>
          <a:stretch/>
        </p:blipFill>
        <p:spPr>
          <a:xfrm>
            <a:off x="587828" y="481692"/>
            <a:ext cx="11201401" cy="605790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63BA3E-AE2E-47B9-94D9-BE8AE1405DF5}"/>
              </a:ext>
            </a:extLst>
          </p:cNvPr>
          <p:cNvGrpSpPr/>
          <p:nvPr/>
        </p:nvGrpSpPr>
        <p:grpSpPr>
          <a:xfrm>
            <a:off x="5683950" y="2257727"/>
            <a:ext cx="849960" cy="309960"/>
            <a:chOff x="5683950" y="2257727"/>
            <a:chExt cx="84996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E13AC37-088D-4D72-8930-A891E671D22C}"/>
                    </a:ext>
                  </a:extLst>
                </p14:cNvPr>
                <p14:cNvContentPartPr/>
                <p14:nvPr/>
              </p14:nvContentPartPr>
              <p14:xfrm>
                <a:off x="5683950" y="2257727"/>
                <a:ext cx="182520" cy="163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E13AC37-088D-4D72-8930-A891E671D22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75310" y="2249087"/>
                  <a:ext cx="200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88E4FFA-FE3A-41DF-B48D-FAF5E6524D80}"/>
                    </a:ext>
                  </a:extLst>
                </p14:cNvPr>
                <p14:cNvContentPartPr/>
                <p14:nvPr/>
              </p14:nvContentPartPr>
              <p14:xfrm>
                <a:off x="5864310" y="2339087"/>
                <a:ext cx="126000" cy="93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88E4FFA-FE3A-41DF-B48D-FAF5E6524D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55310" y="2330087"/>
                  <a:ext cx="143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649740F-1108-4D41-8701-39FA8BE82F4F}"/>
                    </a:ext>
                  </a:extLst>
                </p14:cNvPr>
                <p14:cNvContentPartPr/>
                <p14:nvPr/>
              </p14:nvContentPartPr>
              <p14:xfrm>
                <a:off x="5902470" y="2323247"/>
                <a:ext cx="99360" cy="95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649740F-1108-4D41-8701-39FA8BE82F4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93470" y="2314247"/>
                  <a:ext cx="117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0DA0F9A-7D20-46DB-90A0-9EFD507AD876}"/>
                    </a:ext>
                  </a:extLst>
                </p14:cNvPr>
                <p14:cNvContentPartPr/>
                <p14:nvPr/>
              </p14:nvContentPartPr>
              <p14:xfrm>
                <a:off x="6087870" y="2356727"/>
                <a:ext cx="77760" cy="3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0DA0F9A-7D20-46DB-90A0-9EFD507AD87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79230" y="2347727"/>
                  <a:ext cx="95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3355CCE-B153-43C7-B5D7-B48DD1148F2B}"/>
                    </a:ext>
                  </a:extLst>
                </p14:cNvPr>
                <p14:cNvContentPartPr/>
                <p14:nvPr/>
              </p14:nvContentPartPr>
              <p14:xfrm>
                <a:off x="6129270" y="2329727"/>
                <a:ext cx="1440" cy="132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3355CCE-B153-43C7-B5D7-B48DD1148F2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20270" y="2321087"/>
                  <a:ext cx="19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668A8B1-8006-4A85-AE3E-1321BB083907}"/>
                    </a:ext>
                  </a:extLst>
                </p14:cNvPr>
                <p14:cNvContentPartPr/>
                <p14:nvPr/>
              </p14:nvContentPartPr>
              <p14:xfrm>
                <a:off x="6217110" y="2291927"/>
                <a:ext cx="103680" cy="140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668A8B1-8006-4A85-AE3E-1321BB08390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08110" y="2283287"/>
                  <a:ext cx="121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A01B2AC-E3F4-4638-8155-FDE35FD417C7}"/>
                    </a:ext>
                  </a:extLst>
                </p14:cNvPr>
                <p14:cNvContentPartPr/>
                <p14:nvPr/>
              </p14:nvContentPartPr>
              <p14:xfrm>
                <a:off x="6404310" y="2353127"/>
                <a:ext cx="113040" cy="191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A01B2AC-E3F4-4638-8155-FDE35FD417C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95310" y="2344487"/>
                  <a:ext cx="1306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7313DCE-35A4-4A95-A029-54BE626E41B3}"/>
                    </a:ext>
                  </a:extLst>
                </p14:cNvPr>
                <p14:cNvContentPartPr/>
                <p14:nvPr/>
              </p14:nvContentPartPr>
              <p14:xfrm>
                <a:off x="6465510" y="2440967"/>
                <a:ext cx="68400" cy="126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7313DCE-35A4-4A95-A029-54BE626E41B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56510" y="2432327"/>
                  <a:ext cx="8604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8F9374-1948-4E21-84C8-AD08EAA3ECEC}"/>
              </a:ext>
            </a:extLst>
          </p:cNvPr>
          <p:cNvGrpSpPr/>
          <p:nvPr/>
        </p:nvGrpSpPr>
        <p:grpSpPr>
          <a:xfrm>
            <a:off x="6740910" y="2254487"/>
            <a:ext cx="849600" cy="376200"/>
            <a:chOff x="6740910" y="2254487"/>
            <a:chExt cx="84960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F41843-AA59-409F-B753-77A1EE685125}"/>
                    </a:ext>
                  </a:extLst>
                </p14:cNvPr>
                <p14:cNvContentPartPr/>
                <p14:nvPr/>
              </p14:nvContentPartPr>
              <p14:xfrm>
                <a:off x="6740910" y="2286167"/>
                <a:ext cx="118800" cy="203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F41843-AA59-409F-B753-77A1EE68512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31910" y="2277167"/>
                  <a:ext cx="136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12FD399-3285-4087-A820-995936C62FF5}"/>
                    </a:ext>
                  </a:extLst>
                </p14:cNvPr>
                <p14:cNvContentPartPr/>
                <p14:nvPr/>
              </p14:nvContentPartPr>
              <p14:xfrm>
                <a:off x="6884190" y="2341967"/>
                <a:ext cx="144720" cy="106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12FD399-3285-4087-A820-995936C62FF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75190" y="2332967"/>
                  <a:ext cx="162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072549F-414C-42F2-A415-9122655AF25C}"/>
                    </a:ext>
                  </a:extLst>
                </p14:cNvPr>
                <p14:cNvContentPartPr/>
                <p14:nvPr/>
              </p14:nvContentPartPr>
              <p14:xfrm>
                <a:off x="6923430" y="2355647"/>
                <a:ext cx="78840" cy="106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072549F-414C-42F2-A415-9122655AF2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14430" y="2347007"/>
                  <a:ext cx="96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855E88-9DF1-46C5-8FF7-9C104DAD00B7}"/>
                    </a:ext>
                  </a:extLst>
                </p14:cNvPr>
                <p14:cNvContentPartPr/>
                <p14:nvPr/>
              </p14:nvContentPartPr>
              <p14:xfrm>
                <a:off x="7117110" y="2353847"/>
                <a:ext cx="127080" cy="24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855E88-9DF1-46C5-8FF7-9C104DAD00B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08470" y="2345207"/>
                  <a:ext cx="1447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87B6D66-3997-4573-B941-BFC710E97B7C}"/>
                    </a:ext>
                  </a:extLst>
                </p14:cNvPr>
                <p14:cNvContentPartPr/>
                <p14:nvPr/>
              </p14:nvContentPartPr>
              <p14:xfrm>
                <a:off x="7168590" y="2316767"/>
                <a:ext cx="2520" cy="183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87B6D66-3997-4573-B941-BFC710E97B7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59950" y="2307767"/>
                  <a:ext cx="20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4E4C6D-47DD-4B89-9723-12DFAAAD99F1}"/>
                    </a:ext>
                  </a:extLst>
                </p14:cNvPr>
                <p14:cNvContentPartPr/>
                <p14:nvPr/>
              </p14:nvContentPartPr>
              <p14:xfrm>
                <a:off x="7233750" y="2273927"/>
                <a:ext cx="200520" cy="174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4E4C6D-47DD-4B89-9723-12DFAAAD99F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24750" y="2265287"/>
                  <a:ext cx="218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1C17AFE-3477-4D8E-AE7B-96EF32483908}"/>
                    </a:ext>
                  </a:extLst>
                </p14:cNvPr>
                <p14:cNvContentPartPr/>
                <p14:nvPr/>
              </p14:nvContentPartPr>
              <p14:xfrm>
                <a:off x="7334550" y="2254487"/>
                <a:ext cx="123120" cy="16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1C17AFE-3477-4D8E-AE7B-96EF3248390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325910" y="2245847"/>
                  <a:ext cx="1407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B730920-F5F9-48C2-91AE-C3101BBEFB26}"/>
                    </a:ext>
                  </a:extLst>
                </p14:cNvPr>
                <p14:cNvContentPartPr/>
                <p14:nvPr/>
              </p14:nvContentPartPr>
              <p14:xfrm>
                <a:off x="7464510" y="2392727"/>
                <a:ext cx="126000" cy="237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B730920-F5F9-48C2-91AE-C3101BBEFB2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455870" y="2384087"/>
                  <a:ext cx="14364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CA9ED3E-E2D6-4350-8672-B29232695A52}"/>
              </a:ext>
            </a:extLst>
          </p:cNvPr>
          <p:cNvGrpSpPr/>
          <p:nvPr/>
        </p:nvGrpSpPr>
        <p:grpSpPr>
          <a:xfrm>
            <a:off x="2052270" y="3234407"/>
            <a:ext cx="964080" cy="1320480"/>
            <a:chOff x="2052270" y="3234407"/>
            <a:chExt cx="964080" cy="13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1EA2B51-DD5B-4F22-9245-D65357AD1A27}"/>
                    </a:ext>
                  </a:extLst>
                </p14:cNvPr>
                <p14:cNvContentPartPr/>
                <p14:nvPr/>
              </p14:nvContentPartPr>
              <p14:xfrm>
                <a:off x="2052270" y="3234407"/>
                <a:ext cx="964080" cy="1320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1EA2B51-DD5B-4F22-9245-D65357AD1A2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43270" y="3225407"/>
                  <a:ext cx="981720" cy="13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9D72C73-E804-4602-9504-01783CBC87E2}"/>
                    </a:ext>
                  </a:extLst>
                </p14:cNvPr>
                <p14:cNvContentPartPr/>
                <p14:nvPr/>
              </p14:nvContentPartPr>
              <p14:xfrm>
                <a:off x="2794230" y="3825887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9D72C73-E804-4602-9504-01783CBC87E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85590" y="38168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1205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 with low confidence">
            <a:extLst>
              <a:ext uri="{FF2B5EF4-FFF2-40B4-BE49-F238E27FC236}">
                <a16:creationId xmlns:a16="http://schemas.microsoft.com/office/drawing/2014/main" id="{0A05BBF7-5228-4E63-9D8A-DA9110B7F9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" t="3572" r="3170" b="6190"/>
          <a:stretch/>
        </p:blipFill>
        <p:spPr>
          <a:xfrm>
            <a:off x="342900" y="244928"/>
            <a:ext cx="11462657" cy="61885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8CE411-7594-4C72-9E54-247735702787}"/>
                  </a:ext>
                </a:extLst>
              </p14:cNvPr>
              <p14:cNvContentPartPr/>
              <p14:nvPr/>
            </p14:nvContentPartPr>
            <p14:xfrm>
              <a:off x="1890990" y="3573167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8CE411-7594-4C72-9E54-2477357027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1990" y="356452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CAB038-1D76-4FAF-B35C-29290CAEEB96}"/>
                  </a:ext>
                </a:extLst>
              </p14:cNvPr>
              <p14:cNvContentPartPr/>
              <p14:nvPr/>
            </p14:nvContentPartPr>
            <p14:xfrm>
              <a:off x="3416670" y="988007"/>
              <a:ext cx="1276560" cy="1320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CAB038-1D76-4FAF-B35C-29290CAEEB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07670" y="979007"/>
                <a:ext cx="1294200" cy="133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2295B41-8663-432F-8F88-60593D5F104C}"/>
              </a:ext>
            </a:extLst>
          </p:cNvPr>
          <p:cNvGrpSpPr/>
          <p:nvPr/>
        </p:nvGrpSpPr>
        <p:grpSpPr>
          <a:xfrm>
            <a:off x="1819710" y="1822847"/>
            <a:ext cx="1746360" cy="1117800"/>
            <a:chOff x="1819710" y="1822847"/>
            <a:chExt cx="1746360" cy="11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948B19-FB0A-4C3E-8106-9C8951B62C65}"/>
                    </a:ext>
                  </a:extLst>
                </p14:cNvPr>
                <p14:cNvContentPartPr/>
                <p14:nvPr/>
              </p14:nvContentPartPr>
              <p14:xfrm>
                <a:off x="1819710" y="2525927"/>
                <a:ext cx="644760" cy="414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948B19-FB0A-4C3E-8106-9C8951B62C6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11070" y="2516927"/>
                  <a:ext cx="6624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1F5DC42-C875-4193-910F-89E33E8677AC}"/>
                    </a:ext>
                  </a:extLst>
                </p14:cNvPr>
                <p14:cNvContentPartPr/>
                <p14:nvPr/>
              </p14:nvContentPartPr>
              <p14:xfrm>
                <a:off x="2945430" y="1822847"/>
                <a:ext cx="620640" cy="285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1F5DC42-C875-4193-910F-89E33E8677A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36790" y="1814207"/>
                  <a:ext cx="6382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6080AA0-A10C-480E-B5BB-7D8C9FD7F6FD}"/>
                    </a:ext>
                  </a:extLst>
                </p14:cNvPr>
                <p14:cNvContentPartPr/>
                <p14:nvPr/>
              </p14:nvContentPartPr>
              <p14:xfrm>
                <a:off x="2728710" y="1961447"/>
                <a:ext cx="217440" cy="333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6080AA0-A10C-480E-B5BB-7D8C9FD7F6F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20070" y="1952447"/>
                  <a:ext cx="23508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8D55C8-5BD8-4E6F-BFE5-13BB3DD6E58A}"/>
              </a:ext>
            </a:extLst>
          </p:cNvPr>
          <p:cNvGrpSpPr/>
          <p:nvPr/>
        </p:nvGrpSpPr>
        <p:grpSpPr>
          <a:xfrm>
            <a:off x="5137110" y="2137487"/>
            <a:ext cx="6055560" cy="279720"/>
            <a:chOff x="5137110" y="2137487"/>
            <a:chExt cx="605556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B4F7F45-2E26-4020-A8BE-9099EBD2350C}"/>
                    </a:ext>
                  </a:extLst>
                </p14:cNvPr>
                <p14:cNvContentPartPr/>
                <p14:nvPr/>
              </p14:nvContentPartPr>
              <p14:xfrm>
                <a:off x="9884790" y="2158007"/>
                <a:ext cx="1307880" cy="74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B4F7F45-2E26-4020-A8BE-9099EBD2350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76150" y="2149007"/>
                  <a:ext cx="1325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00394A0-8716-4CFE-9AD6-44FB720060C1}"/>
                    </a:ext>
                  </a:extLst>
                </p14:cNvPr>
                <p14:cNvContentPartPr/>
                <p14:nvPr/>
              </p14:nvContentPartPr>
              <p14:xfrm>
                <a:off x="7597710" y="2299127"/>
                <a:ext cx="1244160" cy="63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00394A0-8716-4CFE-9AD6-44FB720060C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88710" y="2290127"/>
                  <a:ext cx="1261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44264EF-A3DE-481B-AAA2-486F4680D6DC}"/>
                    </a:ext>
                  </a:extLst>
                </p14:cNvPr>
                <p14:cNvContentPartPr/>
                <p14:nvPr/>
              </p14:nvContentPartPr>
              <p14:xfrm>
                <a:off x="5137110" y="2223887"/>
                <a:ext cx="1902960" cy="193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44264EF-A3DE-481B-AAA2-486F4680D6D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28470" y="2215247"/>
                  <a:ext cx="1920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8A473B5-1588-4FF9-B27A-DEA0D2389DA7}"/>
                    </a:ext>
                  </a:extLst>
                </p14:cNvPr>
                <p14:cNvContentPartPr/>
                <p14:nvPr/>
              </p14:nvContentPartPr>
              <p14:xfrm>
                <a:off x="7985430" y="2137487"/>
                <a:ext cx="735480" cy="73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8A473B5-1588-4FF9-B27A-DEA0D2389D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76430" y="2128847"/>
                  <a:ext cx="75312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9103B5-7C76-4C80-9F40-63D08CE1C0C8}"/>
              </a:ext>
            </a:extLst>
          </p:cNvPr>
          <p:cNvGrpSpPr/>
          <p:nvPr/>
        </p:nvGrpSpPr>
        <p:grpSpPr>
          <a:xfrm>
            <a:off x="7615350" y="1278167"/>
            <a:ext cx="1220760" cy="88560"/>
            <a:chOff x="7615350" y="1278167"/>
            <a:chExt cx="1220760" cy="8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421AA8-9CF2-4F73-A3A3-8B0CF4BAEA69}"/>
                    </a:ext>
                  </a:extLst>
                </p14:cNvPr>
                <p14:cNvContentPartPr/>
                <p14:nvPr/>
              </p14:nvContentPartPr>
              <p14:xfrm>
                <a:off x="7615350" y="1278167"/>
                <a:ext cx="1157400" cy="14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421AA8-9CF2-4F73-A3A3-8B0CF4BAEA6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06350" y="1269167"/>
                  <a:ext cx="1175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EB3A3F1-69D8-4D8C-8B13-F9D72606D183}"/>
                    </a:ext>
                  </a:extLst>
                </p14:cNvPr>
                <p14:cNvContentPartPr/>
                <p14:nvPr/>
              </p14:nvContentPartPr>
              <p14:xfrm>
                <a:off x="7899750" y="1336847"/>
                <a:ext cx="936360" cy="29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EB3A3F1-69D8-4D8C-8B13-F9D72606D18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91110" y="1327847"/>
                  <a:ext cx="954000" cy="47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62318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athletic game&#10;&#10;Description automatically generated">
            <a:extLst>
              <a:ext uri="{FF2B5EF4-FFF2-40B4-BE49-F238E27FC236}">
                <a16:creationId xmlns:a16="http://schemas.microsoft.com/office/drawing/2014/main" id="{EBF664DB-C10F-43EF-A54C-96FC2E8E9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53F9923-8819-4CB9-90E6-402F4EB94D2A}"/>
              </a:ext>
            </a:extLst>
          </p:cNvPr>
          <p:cNvGrpSpPr/>
          <p:nvPr/>
        </p:nvGrpSpPr>
        <p:grpSpPr>
          <a:xfrm>
            <a:off x="839430" y="2320367"/>
            <a:ext cx="8323920" cy="3073680"/>
            <a:chOff x="839430" y="2320367"/>
            <a:chExt cx="8323920" cy="30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BC2A762-C0FE-401E-A991-40EA41FEAA8F}"/>
                    </a:ext>
                  </a:extLst>
                </p14:cNvPr>
                <p14:cNvContentPartPr/>
                <p14:nvPr/>
              </p14:nvContentPartPr>
              <p14:xfrm>
                <a:off x="839430" y="2320367"/>
                <a:ext cx="8233920" cy="3073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BC2A762-C0FE-401E-A991-40EA41FEAA8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0430" y="2311727"/>
                  <a:ext cx="8251560" cy="30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E071262-9C7A-4F69-B882-25D0054FD7CD}"/>
                    </a:ext>
                  </a:extLst>
                </p14:cNvPr>
                <p14:cNvContentPartPr/>
                <p14:nvPr/>
              </p14:nvContentPartPr>
              <p14:xfrm>
                <a:off x="8256510" y="2451047"/>
                <a:ext cx="906840" cy="537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E071262-9C7A-4F69-B882-25D0054FD7C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47870" y="2442407"/>
                  <a:ext cx="924480" cy="55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B87D0D-B1EE-4D54-A10D-8F652433ED76}"/>
              </a:ext>
            </a:extLst>
          </p:cNvPr>
          <p:cNvGrpSpPr/>
          <p:nvPr/>
        </p:nvGrpSpPr>
        <p:grpSpPr>
          <a:xfrm>
            <a:off x="5069790" y="157847"/>
            <a:ext cx="1312920" cy="785160"/>
            <a:chOff x="5069790" y="157847"/>
            <a:chExt cx="1312920" cy="78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607128A-6921-460E-A39C-055BEFAFE324}"/>
                    </a:ext>
                  </a:extLst>
                </p14:cNvPr>
                <p14:cNvContentPartPr/>
                <p14:nvPr/>
              </p14:nvContentPartPr>
              <p14:xfrm>
                <a:off x="5745510" y="296447"/>
                <a:ext cx="177480" cy="150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607128A-6921-460E-A39C-055BEFAFE32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36870" y="287807"/>
                  <a:ext cx="195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D9A966F-F8B7-4599-BF9A-A705B2921B55}"/>
                    </a:ext>
                  </a:extLst>
                </p14:cNvPr>
                <p14:cNvContentPartPr/>
                <p14:nvPr/>
              </p14:nvContentPartPr>
              <p14:xfrm>
                <a:off x="5069790" y="157847"/>
                <a:ext cx="343080" cy="785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D9A966F-F8B7-4599-BF9A-A705B2921B5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61150" y="148847"/>
                  <a:ext cx="36072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A3E0E5-11A4-4650-990D-532A210A55DD}"/>
                    </a:ext>
                  </a:extLst>
                </p14:cNvPr>
                <p14:cNvContentPartPr/>
                <p14:nvPr/>
              </p14:nvContentPartPr>
              <p14:xfrm>
                <a:off x="5283270" y="265847"/>
                <a:ext cx="130680" cy="225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A3E0E5-11A4-4650-990D-532A210A55D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74270" y="257207"/>
                  <a:ext cx="148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A8919C6-F56D-4291-B0F4-09911D44B839}"/>
                    </a:ext>
                  </a:extLst>
                </p14:cNvPr>
                <p14:cNvContentPartPr/>
                <p14:nvPr/>
              </p14:nvContentPartPr>
              <p14:xfrm>
                <a:off x="5379390" y="622247"/>
                <a:ext cx="145440" cy="175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A8919C6-F56D-4291-B0F4-09911D44B83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70750" y="613247"/>
                  <a:ext cx="163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DCB4352-A374-4DF3-B6A2-F9128046A3DD}"/>
                    </a:ext>
                  </a:extLst>
                </p14:cNvPr>
                <p14:cNvContentPartPr/>
                <p14:nvPr/>
              </p14:nvContentPartPr>
              <p14:xfrm>
                <a:off x="5832270" y="615407"/>
                <a:ext cx="136440" cy="198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DCB4352-A374-4DF3-B6A2-F9128046A3D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23270" y="606767"/>
                  <a:ext cx="154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DBEA3D6-FD6C-4DED-BA5E-3A92F19EA284}"/>
                    </a:ext>
                  </a:extLst>
                </p14:cNvPr>
                <p14:cNvContentPartPr/>
                <p14:nvPr/>
              </p14:nvContentPartPr>
              <p14:xfrm>
                <a:off x="5904270" y="586967"/>
                <a:ext cx="125280" cy="35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DBEA3D6-FD6C-4DED-BA5E-3A92F19EA28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95630" y="577967"/>
                  <a:ext cx="142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70020CD-E0DF-4940-B793-92081976401B}"/>
                    </a:ext>
                  </a:extLst>
                </p14:cNvPr>
                <p14:cNvContentPartPr/>
                <p14:nvPr/>
              </p14:nvContentPartPr>
              <p14:xfrm>
                <a:off x="6020910" y="180527"/>
                <a:ext cx="361800" cy="738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70020CD-E0DF-4940-B793-92081976401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12270" y="171527"/>
                  <a:ext cx="379440" cy="75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8025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, scatter chart&#10;&#10;Description automatically generated">
            <a:extLst>
              <a:ext uri="{FF2B5EF4-FFF2-40B4-BE49-F238E27FC236}">
                <a16:creationId xmlns:a16="http://schemas.microsoft.com/office/drawing/2014/main" id="{FA0591E8-FAF5-4BE2-BC00-8E0180489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C0921A4-9B6F-4D16-B80A-284CC5C55DD6}"/>
                  </a:ext>
                </a:extLst>
              </p14:cNvPr>
              <p14:cNvContentPartPr/>
              <p14:nvPr/>
            </p14:nvContentPartPr>
            <p14:xfrm>
              <a:off x="4437630" y="4476047"/>
              <a:ext cx="755640" cy="937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C0921A4-9B6F-4D16-B80A-284CC5C55D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8630" y="4467407"/>
                <a:ext cx="773280" cy="9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00926EE-738E-416F-B855-B53A8A9DA917}"/>
              </a:ext>
            </a:extLst>
          </p:cNvPr>
          <p:cNvGrpSpPr/>
          <p:nvPr/>
        </p:nvGrpSpPr>
        <p:grpSpPr>
          <a:xfrm>
            <a:off x="5375070" y="4460927"/>
            <a:ext cx="303840" cy="236880"/>
            <a:chOff x="5375070" y="4460927"/>
            <a:chExt cx="30384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355216-8F44-4410-B6B0-451FD8181039}"/>
                    </a:ext>
                  </a:extLst>
                </p14:cNvPr>
                <p14:cNvContentPartPr/>
                <p14:nvPr/>
              </p14:nvContentPartPr>
              <p14:xfrm>
                <a:off x="5375070" y="4460927"/>
                <a:ext cx="145800" cy="177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355216-8F44-4410-B6B0-451FD818103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66430" y="4451927"/>
                  <a:ext cx="163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7DF54BE-3B42-4888-B580-B7C1D96D5C34}"/>
                    </a:ext>
                  </a:extLst>
                </p14:cNvPr>
                <p14:cNvContentPartPr/>
                <p14:nvPr/>
              </p14:nvContentPartPr>
              <p14:xfrm>
                <a:off x="5462190" y="4535807"/>
                <a:ext cx="40680" cy="162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7DF54BE-3B42-4888-B580-B7C1D96D5C3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53190" y="4526807"/>
                  <a:ext cx="58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BE87523-9D9B-4F6E-93CD-AEBF4E0C2298}"/>
                    </a:ext>
                  </a:extLst>
                </p14:cNvPr>
                <p14:cNvContentPartPr/>
                <p14:nvPr/>
              </p14:nvContentPartPr>
              <p14:xfrm>
                <a:off x="5591070" y="4562807"/>
                <a:ext cx="69480" cy="1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BE87523-9D9B-4F6E-93CD-AEBF4E0C229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82070" y="4553807"/>
                  <a:ext cx="871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BAC53F3-B919-4EBE-B873-A3AFDD7FBC64}"/>
                    </a:ext>
                  </a:extLst>
                </p14:cNvPr>
                <p14:cNvContentPartPr/>
                <p14:nvPr/>
              </p14:nvContentPartPr>
              <p14:xfrm>
                <a:off x="5591070" y="4564607"/>
                <a:ext cx="87840" cy="5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AC53F3-B919-4EBE-B873-A3AFDD7FBC6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82070" y="4555607"/>
                  <a:ext cx="10548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9351FF-CAD7-4F4B-AD71-F4A8B43AFBF4}"/>
              </a:ext>
            </a:extLst>
          </p:cNvPr>
          <p:cNvGrpSpPr/>
          <p:nvPr/>
        </p:nvGrpSpPr>
        <p:grpSpPr>
          <a:xfrm>
            <a:off x="5437350" y="4800407"/>
            <a:ext cx="1177920" cy="450360"/>
            <a:chOff x="5437350" y="4800407"/>
            <a:chExt cx="117792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D7C50BD-D85C-45AB-93B0-74BB93549582}"/>
                    </a:ext>
                  </a:extLst>
                </p14:cNvPr>
                <p14:cNvContentPartPr/>
                <p14:nvPr/>
              </p14:nvContentPartPr>
              <p14:xfrm>
                <a:off x="5581710" y="4847567"/>
                <a:ext cx="413280" cy="81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D7C50BD-D85C-45AB-93B0-74BB9354958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72710" y="4838567"/>
                  <a:ext cx="430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D90EE85-BAD7-480A-A86C-2126973E6B7D}"/>
                    </a:ext>
                  </a:extLst>
                </p14:cNvPr>
                <p14:cNvContentPartPr/>
                <p14:nvPr/>
              </p14:nvContentPartPr>
              <p14:xfrm>
                <a:off x="5562990" y="5001647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D90EE85-BAD7-480A-A86C-2126973E6B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54350" y="499264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E7CE953-21EC-4B42-BFFE-BEB0D7E7F458}"/>
                    </a:ext>
                  </a:extLst>
                </p14:cNvPr>
                <p14:cNvContentPartPr/>
                <p14:nvPr/>
              </p14:nvContentPartPr>
              <p14:xfrm>
                <a:off x="6090030" y="4800407"/>
                <a:ext cx="89280" cy="132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E7CE953-21EC-4B42-BFFE-BEB0D7E7F45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81030" y="4791407"/>
                  <a:ext cx="106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576367A-D7C4-4083-ABD5-0FD68906A48F}"/>
                    </a:ext>
                  </a:extLst>
                </p14:cNvPr>
                <p14:cNvContentPartPr/>
                <p14:nvPr/>
              </p14:nvContentPartPr>
              <p14:xfrm>
                <a:off x="6203430" y="4878167"/>
                <a:ext cx="30240" cy="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576367A-D7C4-4083-ABD5-0FD68906A48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94790" y="4869527"/>
                  <a:ext cx="478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F2DCFC0-B1C4-4E99-AFC9-EC03EE299F75}"/>
                    </a:ext>
                  </a:extLst>
                </p14:cNvPr>
                <p14:cNvContentPartPr/>
                <p14:nvPr/>
              </p14:nvContentPartPr>
              <p14:xfrm>
                <a:off x="6195150" y="4878167"/>
                <a:ext cx="118800" cy="62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F2DCFC0-B1C4-4E99-AFC9-EC03EE299F7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86510" y="4869527"/>
                  <a:ext cx="136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12CE0E7-043E-48DE-AF51-AA3A85628A78}"/>
                    </a:ext>
                  </a:extLst>
                </p14:cNvPr>
                <p14:cNvContentPartPr/>
                <p14:nvPr/>
              </p14:nvContentPartPr>
              <p14:xfrm>
                <a:off x="6330150" y="4892927"/>
                <a:ext cx="84960" cy="20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12CE0E7-043E-48DE-AF51-AA3A85628A7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21510" y="4884287"/>
                  <a:ext cx="102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E11487D-E9E6-45D8-9BB4-79671C5FFAFF}"/>
                    </a:ext>
                  </a:extLst>
                </p14:cNvPr>
                <p14:cNvContentPartPr/>
                <p14:nvPr/>
              </p14:nvContentPartPr>
              <p14:xfrm>
                <a:off x="6614910" y="4921727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E11487D-E9E6-45D8-9BB4-79671C5FFAF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06270" y="49130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D7F5CAD-3991-475A-BD74-252FD444A0AE}"/>
                    </a:ext>
                  </a:extLst>
                </p14:cNvPr>
                <p14:cNvContentPartPr/>
                <p14:nvPr/>
              </p14:nvContentPartPr>
              <p14:xfrm>
                <a:off x="5437350" y="4858727"/>
                <a:ext cx="525240" cy="362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D7F5CAD-3991-475A-BD74-252FD444A0A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28350" y="4849727"/>
                  <a:ext cx="5428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C49F7A1-7351-4B5C-8C64-6C9D28527404}"/>
                    </a:ext>
                  </a:extLst>
                </p14:cNvPr>
                <p14:cNvContentPartPr/>
                <p14:nvPr/>
              </p14:nvContentPartPr>
              <p14:xfrm>
                <a:off x="5763150" y="5061407"/>
                <a:ext cx="269640" cy="189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C49F7A1-7351-4B5C-8C64-6C9D2852740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54150" y="5052407"/>
                  <a:ext cx="28728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FEF5DE-9EF3-4C2A-BA6C-E7FF8F6E5245}"/>
              </a:ext>
            </a:extLst>
          </p:cNvPr>
          <p:cNvGrpSpPr/>
          <p:nvPr/>
        </p:nvGrpSpPr>
        <p:grpSpPr>
          <a:xfrm>
            <a:off x="6373350" y="3394967"/>
            <a:ext cx="4070520" cy="1224000"/>
            <a:chOff x="6373350" y="3394967"/>
            <a:chExt cx="4070520" cy="12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7C1968C-D5AF-4653-B362-C7C7044640AB}"/>
                    </a:ext>
                  </a:extLst>
                </p14:cNvPr>
                <p14:cNvContentPartPr/>
                <p14:nvPr/>
              </p14:nvContentPartPr>
              <p14:xfrm>
                <a:off x="6373350" y="3708167"/>
                <a:ext cx="233640" cy="441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7C1968C-D5AF-4653-B362-C7C7044640A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64710" y="3699527"/>
                  <a:ext cx="2512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E91B366-A5DE-4201-BA12-69223D7BE67A}"/>
                    </a:ext>
                  </a:extLst>
                </p14:cNvPr>
                <p14:cNvContentPartPr/>
                <p14:nvPr/>
              </p14:nvContentPartPr>
              <p14:xfrm>
                <a:off x="6581790" y="4073567"/>
                <a:ext cx="2520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E91B366-A5DE-4201-BA12-69223D7BE67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73150" y="4064567"/>
                  <a:ext cx="42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8B95951-7A4A-4044-B1EB-F59527B612AA}"/>
                    </a:ext>
                  </a:extLst>
                </p14:cNvPr>
                <p14:cNvContentPartPr/>
                <p14:nvPr/>
              </p14:nvContentPartPr>
              <p14:xfrm>
                <a:off x="6791310" y="3901847"/>
                <a:ext cx="181080" cy="257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8B95951-7A4A-4044-B1EB-F59527B612A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82310" y="3893207"/>
                  <a:ext cx="1987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570BA5-3555-4E68-B8EA-895A708F946B}"/>
                    </a:ext>
                  </a:extLst>
                </p14:cNvPr>
                <p14:cNvContentPartPr/>
                <p14:nvPr/>
              </p14:nvContentPartPr>
              <p14:xfrm>
                <a:off x="6799590" y="3911207"/>
                <a:ext cx="326160" cy="201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F570BA5-3555-4E68-B8EA-895A708F946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90590" y="3902207"/>
                  <a:ext cx="343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F44D1E0-EC3A-4461-A567-45CCBFE0D90A}"/>
                    </a:ext>
                  </a:extLst>
                </p14:cNvPr>
                <p14:cNvContentPartPr/>
                <p14:nvPr/>
              </p14:nvContentPartPr>
              <p14:xfrm>
                <a:off x="7365510" y="3911207"/>
                <a:ext cx="233280" cy="213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F44D1E0-EC3A-4461-A567-45CCBFE0D90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56870" y="3902207"/>
                  <a:ext cx="2509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B7E92E1-F067-4A37-A675-21094AA37424}"/>
                    </a:ext>
                  </a:extLst>
                </p14:cNvPr>
                <p14:cNvContentPartPr/>
                <p14:nvPr/>
              </p14:nvContentPartPr>
              <p14:xfrm>
                <a:off x="7638030" y="3848207"/>
                <a:ext cx="203760" cy="237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B7E92E1-F067-4A37-A675-21094AA3742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29030" y="3839207"/>
                  <a:ext cx="221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57A5E1F-0EAF-42FB-A22B-19232420F035}"/>
                    </a:ext>
                  </a:extLst>
                </p14:cNvPr>
                <p14:cNvContentPartPr/>
                <p14:nvPr/>
              </p14:nvContentPartPr>
              <p14:xfrm>
                <a:off x="7963830" y="3761807"/>
                <a:ext cx="163440" cy="406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57A5E1F-0EAF-42FB-A22B-19232420F03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54830" y="3752807"/>
                  <a:ext cx="1810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C2AA9DF-501A-4F27-98AF-DE2330A489D5}"/>
                    </a:ext>
                  </a:extLst>
                </p14:cNvPr>
                <p14:cNvContentPartPr/>
                <p14:nvPr/>
              </p14:nvContentPartPr>
              <p14:xfrm>
                <a:off x="8391870" y="3810047"/>
                <a:ext cx="258120" cy="306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C2AA9DF-501A-4F27-98AF-DE2330A489D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83230" y="3801407"/>
                  <a:ext cx="2757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D640A33-1B0F-45E0-857A-992530AF9907}"/>
                    </a:ext>
                  </a:extLst>
                </p14:cNvPr>
                <p14:cNvContentPartPr/>
                <p14:nvPr/>
              </p14:nvContentPartPr>
              <p14:xfrm>
                <a:off x="8748630" y="3987167"/>
                <a:ext cx="23040" cy="3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D640A33-1B0F-45E0-857A-992530AF990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39630" y="3978527"/>
                  <a:ext cx="40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D1D9AE6-863A-434E-AEA9-0420D1F5989F}"/>
                    </a:ext>
                  </a:extLst>
                </p14:cNvPr>
                <p14:cNvContentPartPr/>
                <p14:nvPr/>
              </p14:nvContentPartPr>
              <p14:xfrm>
                <a:off x="8932950" y="3832367"/>
                <a:ext cx="186480" cy="39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D1D9AE6-863A-434E-AEA9-0420D1F5989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23950" y="3823367"/>
                  <a:ext cx="2041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2BFD971-FA54-49BE-8946-EBFC90ADE261}"/>
                    </a:ext>
                  </a:extLst>
                </p14:cNvPr>
                <p14:cNvContentPartPr/>
                <p14:nvPr/>
              </p14:nvContentPartPr>
              <p14:xfrm>
                <a:off x="9265590" y="3825887"/>
                <a:ext cx="143280" cy="50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2BFD971-FA54-49BE-8946-EBFC90ADE26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256950" y="3816887"/>
                  <a:ext cx="16092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3498680-8464-473C-9622-5364F0EB0ADA}"/>
                    </a:ext>
                  </a:extLst>
                </p14:cNvPr>
                <p14:cNvContentPartPr/>
                <p14:nvPr/>
              </p14:nvContentPartPr>
              <p14:xfrm>
                <a:off x="8406270" y="4273007"/>
                <a:ext cx="859320" cy="62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3498680-8464-473C-9622-5364F0EB0AD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97270" y="4264367"/>
                  <a:ext cx="876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542C5E9-3010-4F7F-88F7-8C8E051329C6}"/>
                    </a:ext>
                  </a:extLst>
                </p14:cNvPr>
                <p14:cNvContentPartPr/>
                <p14:nvPr/>
              </p14:nvContentPartPr>
              <p14:xfrm>
                <a:off x="8660790" y="4131167"/>
                <a:ext cx="987120" cy="236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542C5E9-3010-4F7F-88F7-8C8E051329C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652150" y="4122167"/>
                  <a:ext cx="1004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B6340A5-4563-41A9-99FD-82FD83FCD147}"/>
                    </a:ext>
                  </a:extLst>
                </p14:cNvPr>
                <p14:cNvContentPartPr/>
                <p14:nvPr/>
              </p14:nvContentPartPr>
              <p14:xfrm>
                <a:off x="8139510" y="3394967"/>
                <a:ext cx="1703160" cy="1224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B6340A5-4563-41A9-99FD-82FD83FCD14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30870" y="3386327"/>
                  <a:ext cx="1720800" cy="12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C527E8-4F6F-4339-96A9-53E6AC70313B}"/>
                    </a:ext>
                  </a:extLst>
                </p14:cNvPr>
                <p14:cNvContentPartPr/>
                <p14:nvPr/>
              </p14:nvContentPartPr>
              <p14:xfrm>
                <a:off x="9528030" y="4234127"/>
                <a:ext cx="422280" cy="120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C527E8-4F6F-4339-96A9-53E6AC70313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519390" y="4225127"/>
                  <a:ext cx="439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BE92C8A-B615-43A6-B2CE-D4CBE2ADA2D5}"/>
                    </a:ext>
                  </a:extLst>
                </p14:cNvPr>
                <p14:cNvContentPartPr/>
                <p14:nvPr/>
              </p14:nvContentPartPr>
              <p14:xfrm>
                <a:off x="9919350" y="4252487"/>
                <a:ext cx="125640" cy="237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BE92C8A-B615-43A6-B2CE-D4CBE2ADA2D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910350" y="4243847"/>
                  <a:ext cx="1432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D3BAEE7-5215-4487-8D25-2CB5EE72BA1A}"/>
                    </a:ext>
                  </a:extLst>
                </p14:cNvPr>
                <p14:cNvContentPartPr/>
                <p14:nvPr/>
              </p14:nvContentPartPr>
              <p14:xfrm>
                <a:off x="10187550" y="4288847"/>
                <a:ext cx="256320" cy="273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D3BAEE7-5215-4487-8D25-2CB5EE72BA1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178550" y="4280207"/>
                  <a:ext cx="273960" cy="29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ACAF822-5CB4-415D-8766-547DAE5DEE73}"/>
                  </a:ext>
                </a:extLst>
              </p14:cNvPr>
              <p14:cNvContentPartPr/>
              <p14:nvPr/>
            </p14:nvContentPartPr>
            <p14:xfrm>
              <a:off x="1772190" y="1901327"/>
              <a:ext cx="2893680" cy="4993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ACAF822-5CB4-415D-8766-547DAE5DEE7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763190" y="1892327"/>
                <a:ext cx="2911320" cy="51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860813E4-0C3A-4495-8517-291B32621770}"/>
              </a:ext>
            </a:extLst>
          </p:cNvPr>
          <p:cNvGrpSpPr/>
          <p:nvPr/>
        </p:nvGrpSpPr>
        <p:grpSpPr>
          <a:xfrm>
            <a:off x="5017590" y="1330727"/>
            <a:ext cx="4817520" cy="1420560"/>
            <a:chOff x="5017590" y="1330727"/>
            <a:chExt cx="4817520" cy="142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F9A5FD4-F84B-484A-A620-8D54C7497DE4}"/>
                    </a:ext>
                  </a:extLst>
                </p14:cNvPr>
                <p14:cNvContentPartPr/>
                <p14:nvPr/>
              </p14:nvContentPartPr>
              <p14:xfrm>
                <a:off x="5017590" y="2203367"/>
                <a:ext cx="671760" cy="80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F9A5FD4-F84B-484A-A620-8D54C7497DE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008590" y="2194727"/>
                  <a:ext cx="689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48B4482-4EEF-4FBF-9894-7A58F27B0711}"/>
                    </a:ext>
                  </a:extLst>
                </p14:cNvPr>
                <p14:cNvContentPartPr/>
                <p14:nvPr/>
              </p14:nvContentPartPr>
              <p14:xfrm>
                <a:off x="5513670" y="2062607"/>
                <a:ext cx="291960" cy="313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48B4482-4EEF-4FBF-9894-7A58F27B071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04670" y="2053607"/>
                  <a:ext cx="3096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DA084FC-8880-40F7-86D3-BDF975857398}"/>
                    </a:ext>
                  </a:extLst>
                </p14:cNvPr>
                <p14:cNvContentPartPr/>
                <p14:nvPr/>
              </p14:nvContentPartPr>
              <p14:xfrm>
                <a:off x="6041790" y="1330727"/>
                <a:ext cx="3793320" cy="1420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DA084FC-8880-40F7-86D3-BDF97585739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033150" y="1322087"/>
                  <a:ext cx="3810960" cy="14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4FE8E5E-57DD-4FD6-8F02-3C56CA6BA1C7}"/>
                    </a:ext>
                  </a:extLst>
                </p14:cNvPr>
                <p14:cNvContentPartPr/>
                <p14:nvPr/>
              </p14:nvContentPartPr>
              <p14:xfrm>
                <a:off x="7094430" y="1616207"/>
                <a:ext cx="96120" cy="836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4FE8E5E-57DD-4FD6-8F02-3C56CA6BA1C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85790" y="1607207"/>
                  <a:ext cx="113760" cy="85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90DE0CB-25BC-4538-8F49-7FD87BD63956}"/>
                    </a:ext>
                  </a:extLst>
                </p14:cNvPr>
                <p14:cNvContentPartPr/>
                <p14:nvPr/>
              </p14:nvContentPartPr>
              <p14:xfrm>
                <a:off x="6810750" y="1481567"/>
                <a:ext cx="492120" cy="432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90DE0CB-25BC-4538-8F49-7FD87BD6395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802110" y="1472567"/>
                  <a:ext cx="5097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39C5931-C774-4BE8-BB98-2126407FEA05}"/>
                    </a:ext>
                  </a:extLst>
                </p14:cNvPr>
                <p14:cNvContentPartPr/>
                <p14:nvPr/>
              </p14:nvContentPartPr>
              <p14:xfrm>
                <a:off x="6928470" y="2240807"/>
                <a:ext cx="341640" cy="361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39C5931-C774-4BE8-BB98-2126407FEA0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19470" y="2231807"/>
                  <a:ext cx="359280" cy="37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A28F5C0-352F-451C-AA27-52205B251E66}"/>
              </a:ext>
            </a:extLst>
          </p:cNvPr>
          <p:cNvGrpSpPr/>
          <p:nvPr/>
        </p:nvGrpSpPr>
        <p:grpSpPr>
          <a:xfrm>
            <a:off x="2059110" y="2388047"/>
            <a:ext cx="2232360" cy="496080"/>
            <a:chOff x="2059110" y="2388047"/>
            <a:chExt cx="2232360" cy="4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B677944-C0D1-483B-B5C2-580A721B952E}"/>
                    </a:ext>
                  </a:extLst>
                </p14:cNvPr>
                <p14:cNvContentPartPr/>
                <p14:nvPr/>
              </p14:nvContentPartPr>
              <p14:xfrm>
                <a:off x="2059110" y="2388047"/>
                <a:ext cx="338400" cy="421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B677944-C0D1-483B-B5C2-580A721B952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50470" y="2379407"/>
                  <a:ext cx="35604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02DC74B-5897-4E87-8AC2-671A3D3BDA95}"/>
                    </a:ext>
                  </a:extLst>
                </p14:cNvPr>
                <p14:cNvContentPartPr/>
                <p14:nvPr/>
              </p14:nvContentPartPr>
              <p14:xfrm>
                <a:off x="2427030" y="2629607"/>
                <a:ext cx="1668960" cy="22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02DC74B-5897-4E87-8AC2-671A3D3BDA9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418390" y="2620607"/>
                  <a:ext cx="1686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2CB7D03-04E1-4E46-99EC-83AFA312FD99}"/>
                    </a:ext>
                  </a:extLst>
                </p14:cNvPr>
                <p14:cNvContentPartPr/>
                <p14:nvPr/>
              </p14:nvContentPartPr>
              <p14:xfrm>
                <a:off x="4009950" y="2433767"/>
                <a:ext cx="281520" cy="450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2CB7D03-04E1-4E46-99EC-83AFA312FD9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001310" y="2424767"/>
                  <a:ext cx="299160" cy="46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82416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, scatter chart&#10;&#10;Description automatically generated">
            <a:extLst>
              <a:ext uri="{FF2B5EF4-FFF2-40B4-BE49-F238E27FC236}">
                <a16:creationId xmlns:a16="http://schemas.microsoft.com/office/drawing/2014/main" id="{44A93C54-FC24-4BD3-8429-2E11E1EA3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716C8A-29BF-42F0-96AF-5C69D4E2993D}"/>
              </a:ext>
            </a:extLst>
          </p:cNvPr>
          <p:cNvGrpSpPr/>
          <p:nvPr/>
        </p:nvGrpSpPr>
        <p:grpSpPr>
          <a:xfrm>
            <a:off x="1053630" y="3810767"/>
            <a:ext cx="422640" cy="1301400"/>
            <a:chOff x="1053630" y="3810767"/>
            <a:chExt cx="422640" cy="13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192E94A-59AF-4298-9ED6-CAF7ABE58408}"/>
                    </a:ext>
                  </a:extLst>
                </p14:cNvPr>
                <p14:cNvContentPartPr/>
                <p14:nvPr/>
              </p14:nvContentPartPr>
              <p14:xfrm>
                <a:off x="1314630" y="3810767"/>
                <a:ext cx="53280" cy="1174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192E94A-59AF-4298-9ED6-CAF7ABE5840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05630" y="3802127"/>
                  <a:ext cx="70920" cy="11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5F33CF9-1CEB-4573-BC4C-F4F1DF2E53CD}"/>
                    </a:ext>
                  </a:extLst>
                </p14:cNvPr>
                <p14:cNvContentPartPr/>
                <p14:nvPr/>
              </p14:nvContentPartPr>
              <p14:xfrm>
                <a:off x="1053630" y="4865207"/>
                <a:ext cx="422640" cy="246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5F33CF9-1CEB-4573-BC4C-F4F1DF2E53C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4630" y="4856207"/>
                  <a:ext cx="44028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78DB92-8A8E-48F3-B97A-81F495A4ED5C}"/>
                  </a:ext>
                </a:extLst>
              </p14:cNvPr>
              <p14:cNvContentPartPr/>
              <p14:nvPr/>
            </p14:nvContentPartPr>
            <p14:xfrm>
              <a:off x="6236550" y="5196767"/>
              <a:ext cx="335880" cy="55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78DB92-8A8E-48F3-B97A-81F495A4ED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27550" y="5188127"/>
                <a:ext cx="353520" cy="7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5DDBAB84-DB10-490A-8161-C711482095C7}"/>
              </a:ext>
            </a:extLst>
          </p:cNvPr>
          <p:cNvGrpSpPr/>
          <p:nvPr/>
        </p:nvGrpSpPr>
        <p:grpSpPr>
          <a:xfrm>
            <a:off x="8611470" y="2480207"/>
            <a:ext cx="410760" cy="122760"/>
            <a:chOff x="8611470" y="2480207"/>
            <a:chExt cx="41076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338672-9436-4ED0-AD2D-DDBE1E3369B4}"/>
                    </a:ext>
                  </a:extLst>
                </p14:cNvPr>
                <p14:cNvContentPartPr/>
                <p14:nvPr/>
              </p14:nvContentPartPr>
              <p14:xfrm>
                <a:off x="8649630" y="2480207"/>
                <a:ext cx="311760" cy="113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338672-9436-4ED0-AD2D-DDBE1E3369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40630" y="2471207"/>
                  <a:ext cx="329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F900A7A-38E2-49AF-AA11-9C18C514D031}"/>
                    </a:ext>
                  </a:extLst>
                </p14:cNvPr>
                <p14:cNvContentPartPr/>
                <p14:nvPr/>
              </p14:nvContentPartPr>
              <p14:xfrm>
                <a:off x="8611470" y="2519087"/>
                <a:ext cx="410760" cy="83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F900A7A-38E2-49AF-AA11-9C18C514D0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02470" y="2510087"/>
                  <a:ext cx="4284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C954317-AE26-48ED-BB31-497136E1D087}"/>
              </a:ext>
            </a:extLst>
          </p:cNvPr>
          <p:cNvGrpSpPr/>
          <p:nvPr/>
        </p:nvGrpSpPr>
        <p:grpSpPr>
          <a:xfrm>
            <a:off x="7604190" y="3983567"/>
            <a:ext cx="4179240" cy="2562480"/>
            <a:chOff x="7604190" y="3983567"/>
            <a:chExt cx="4179240" cy="256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FCB6007-396F-447A-8C7A-26D2CEADF466}"/>
                    </a:ext>
                  </a:extLst>
                </p14:cNvPr>
                <p14:cNvContentPartPr/>
                <p14:nvPr/>
              </p14:nvContentPartPr>
              <p14:xfrm>
                <a:off x="8166870" y="5530487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FCB6007-396F-447A-8C7A-26D2CEADF4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58230" y="552184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C4EEDE9-F257-41D8-9FC4-01A7EC200E38}"/>
                    </a:ext>
                  </a:extLst>
                </p14:cNvPr>
                <p14:cNvContentPartPr/>
                <p14:nvPr/>
              </p14:nvContentPartPr>
              <p14:xfrm>
                <a:off x="7624350" y="5828567"/>
                <a:ext cx="539640" cy="647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C4EEDE9-F257-41D8-9FC4-01A7EC200E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15710" y="5819567"/>
                  <a:ext cx="55728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002DE26-1729-41EC-957A-437EEB2F0504}"/>
                    </a:ext>
                  </a:extLst>
                </p14:cNvPr>
                <p14:cNvContentPartPr/>
                <p14:nvPr/>
              </p14:nvContentPartPr>
              <p14:xfrm>
                <a:off x="8264790" y="6070847"/>
                <a:ext cx="227160" cy="254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002DE26-1729-41EC-957A-437EEB2F050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56150" y="6061847"/>
                  <a:ext cx="2448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DF78B6-2C43-450A-88E8-4B63F3BDFA43}"/>
                    </a:ext>
                  </a:extLst>
                </p14:cNvPr>
                <p14:cNvContentPartPr/>
                <p14:nvPr/>
              </p14:nvContentPartPr>
              <p14:xfrm>
                <a:off x="8789670" y="5959247"/>
                <a:ext cx="917280" cy="386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DF78B6-2C43-450A-88E8-4B63F3BDFA4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781030" y="5950607"/>
                  <a:ext cx="9349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3497F11-1491-4394-B91A-AD2A3C6D853A}"/>
                    </a:ext>
                  </a:extLst>
                </p14:cNvPr>
                <p14:cNvContentPartPr/>
                <p14:nvPr/>
              </p14:nvContentPartPr>
              <p14:xfrm>
                <a:off x="9910710" y="6161567"/>
                <a:ext cx="694440" cy="384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3497F11-1491-4394-B91A-AD2A3C6D853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901710" y="6152927"/>
                  <a:ext cx="7120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4C241BA-4A33-40F4-98C0-4368C87BCF34}"/>
                    </a:ext>
                  </a:extLst>
                </p14:cNvPr>
                <p14:cNvContentPartPr/>
                <p14:nvPr/>
              </p14:nvContentPartPr>
              <p14:xfrm>
                <a:off x="9106470" y="5511047"/>
                <a:ext cx="1067760" cy="817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4C241BA-4A33-40F4-98C0-4368C87BCF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097470" y="5502407"/>
                  <a:ext cx="1085400" cy="8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3CFF79-5D01-44B6-930C-693F45053AD9}"/>
                    </a:ext>
                  </a:extLst>
                </p14:cNvPr>
                <p14:cNvContentPartPr/>
                <p14:nvPr/>
              </p14:nvContentPartPr>
              <p14:xfrm>
                <a:off x="8481510" y="5600327"/>
                <a:ext cx="821160" cy="429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3CFF79-5D01-44B6-930C-693F45053AD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72510" y="5591327"/>
                  <a:ext cx="83880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00A99A3-0E89-4B8B-83A5-E8AA60BADBAB}"/>
                    </a:ext>
                  </a:extLst>
                </p14:cNvPr>
                <p14:cNvContentPartPr/>
                <p14:nvPr/>
              </p14:nvContentPartPr>
              <p14:xfrm>
                <a:off x="8134830" y="5725607"/>
                <a:ext cx="2171160" cy="773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00A99A3-0E89-4B8B-83A5-E8AA60BADBA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6190" y="5716607"/>
                  <a:ext cx="2188800" cy="7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D3370C3-3BBA-486E-8B64-AC6D05A8348A}"/>
                    </a:ext>
                  </a:extLst>
                </p14:cNvPr>
                <p14:cNvContentPartPr/>
                <p14:nvPr/>
              </p14:nvContentPartPr>
              <p14:xfrm>
                <a:off x="9827190" y="6301967"/>
                <a:ext cx="238680" cy="40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D3370C3-3BBA-486E-8B64-AC6D05A8348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18190" y="6292967"/>
                  <a:ext cx="256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B586BE4-31EB-4F1E-B574-E49896F26D45}"/>
                    </a:ext>
                  </a:extLst>
                </p14:cNvPr>
                <p14:cNvContentPartPr/>
                <p14:nvPr/>
              </p14:nvContentPartPr>
              <p14:xfrm>
                <a:off x="7951230" y="5162207"/>
                <a:ext cx="63360" cy="57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B586BE4-31EB-4F1E-B574-E49896F26D4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942590" y="5153207"/>
                  <a:ext cx="810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9CFD6F6-69BC-496D-B08C-6122E9B2C53E}"/>
                    </a:ext>
                  </a:extLst>
                </p14:cNvPr>
                <p14:cNvContentPartPr/>
                <p14:nvPr/>
              </p14:nvContentPartPr>
              <p14:xfrm>
                <a:off x="8025030" y="4887887"/>
                <a:ext cx="135360" cy="122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9CFD6F6-69BC-496D-B08C-6122E9B2C53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016030" y="4879247"/>
                  <a:ext cx="153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905A55D-397B-4389-80EE-82F1EC95AA6C}"/>
                    </a:ext>
                  </a:extLst>
                </p14:cNvPr>
                <p14:cNvContentPartPr/>
                <p14:nvPr/>
              </p14:nvContentPartPr>
              <p14:xfrm>
                <a:off x="8189550" y="4955207"/>
                <a:ext cx="28080" cy="81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905A55D-397B-4389-80EE-82F1EC95AA6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180910" y="4946207"/>
                  <a:ext cx="457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C9DB28A-4EB0-4D62-A346-B4BBAE3A9CA7}"/>
                    </a:ext>
                  </a:extLst>
                </p14:cNvPr>
                <p14:cNvContentPartPr/>
                <p14:nvPr/>
              </p14:nvContentPartPr>
              <p14:xfrm>
                <a:off x="8319150" y="4834607"/>
                <a:ext cx="187920" cy="247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C9DB28A-4EB0-4D62-A346-B4BBAE3A9CA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310510" y="4825607"/>
                  <a:ext cx="2055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2B6C5E-F07C-47DA-ACD4-B902632FDD85}"/>
                    </a:ext>
                  </a:extLst>
                </p14:cNvPr>
                <p14:cNvContentPartPr/>
                <p14:nvPr/>
              </p14:nvContentPartPr>
              <p14:xfrm>
                <a:off x="8278110" y="4950527"/>
                <a:ext cx="8280" cy="302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2B6C5E-F07C-47DA-ACD4-B902632FDD8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269470" y="4941887"/>
                  <a:ext cx="2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4F7129B-9862-4EEC-886F-9B700E0421C7}"/>
                    </a:ext>
                  </a:extLst>
                </p14:cNvPr>
                <p14:cNvContentPartPr/>
                <p14:nvPr/>
              </p14:nvContentPartPr>
              <p14:xfrm>
                <a:off x="8204670" y="5147447"/>
                <a:ext cx="199800" cy="148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4F7129B-9862-4EEC-886F-9B700E0421C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96030" y="5138447"/>
                  <a:ext cx="217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CD21BF8-C94E-4322-8216-BBDC053300C2}"/>
                    </a:ext>
                  </a:extLst>
                </p14:cNvPr>
                <p14:cNvContentPartPr/>
                <p14:nvPr/>
              </p14:nvContentPartPr>
              <p14:xfrm>
                <a:off x="9910710" y="4829567"/>
                <a:ext cx="142560" cy="232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CD21BF8-C94E-4322-8216-BBDC053300C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902070" y="4820927"/>
                  <a:ext cx="1602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98AFEAD-841C-41C4-B54F-17485520F0CC}"/>
                    </a:ext>
                  </a:extLst>
                </p14:cNvPr>
                <p14:cNvContentPartPr/>
                <p14:nvPr/>
              </p14:nvContentPartPr>
              <p14:xfrm>
                <a:off x="10062270" y="4972847"/>
                <a:ext cx="33480" cy="89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98AFEAD-841C-41C4-B54F-17485520F0C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053270" y="4963847"/>
                  <a:ext cx="51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0A88F53-1545-4BA0-939C-328BE5639376}"/>
                    </a:ext>
                  </a:extLst>
                </p14:cNvPr>
                <p14:cNvContentPartPr/>
                <p14:nvPr/>
              </p14:nvContentPartPr>
              <p14:xfrm>
                <a:off x="10176750" y="4915247"/>
                <a:ext cx="10800" cy="91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0A88F53-1545-4BA0-939C-328BE563937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67750" y="4906607"/>
                  <a:ext cx="28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7C5E6F-1CA5-4AC7-B330-B5273C6BC694}"/>
                    </a:ext>
                  </a:extLst>
                </p14:cNvPr>
                <p14:cNvContentPartPr/>
                <p14:nvPr/>
              </p14:nvContentPartPr>
              <p14:xfrm>
                <a:off x="10154070" y="4832447"/>
                <a:ext cx="147240" cy="190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7C5E6F-1CA5-4AC7-B330-B5273C6BC69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145070" y="4823807"/>
                  <a:ext cx="164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996444E-B6FA-48FE-9824-D0C277F6777E}"/>
                    </a:ext>
                  </a:extLst>
                </p14:cNvPr>
                <p14:cNvContentPartPr/>
                <p14:nvPr/>
              </p14:nvContentPartPr>
              <p14:xfrm>
                <a:off x="10101510" y="5063927"/>
                <a:ext cx="41760" cy="109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996444E-B6FA-48FE-9824-D0C277F6777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92510" y="5054927"/>
                  <a:ext cx="59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1DEB862-8C67-43E4-888E-9298044FC9DD}"/>
                    </a:ext>
                  </a:extLst>
                </p14:cNvPr>
                <p14:cNvContentPartPr/>
                <p14:nvPr/>
              </p14:nvContentPartPr>
              <p14:xfrm>
                <a:off x="10036350" y="5134487"/>
                <a:ext cx="187920" cy="84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1DEB862-8C67-43E4-888E-9298044FC9D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027710" y="5125487"/>
                  <a:ext cx="205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16B3AB7-4C7E-40A6-B3CC-E57F8A391973}"/>
                    </a:ext>
                  </a:extLst>
                </p14:cNvPr>
                <p14:cNvContentPartPr/>
                <p14:nvPr/>
              </p14:nvContentPartPr>
              <p14:xfrm>
                <a:off x="7604190" y="4127207"/>
                <a:ext cx="1057320" cy="567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16B3AB7-4C7E-40A6-B3CC-E57F8A39197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595190" y="4118567"/>
                  <a:ext cx="107496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E8EB64C-A77E-4146-81DE-9373C8350B50}"/>
                    </a:ext>
                  </a:extLst>
                </p14:cNvPr>
                <p14:cNvContentPartPr/>
                <p14:nvPr/>
              </p14:nvContentPartPr>
              <p14:xfrm>
                <a:off x="8305110" y="4294247"/>
                <a:ext cx="898560" cy="466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E8EB64C-A77E-4146-81DE-9373C8350B5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296110" y="4285607"/>
                  <a:ext cx="91620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D6C59C2-5BF0-4848-B620-D3DD9E46BA4E}"/>
                    </a:ext>
                  </a:extLst>
                </p14:cNvPr>
                <p14:cNvContentPartPr/>
                <p14:nvPr/>
              </p14:nvContentPartPr>
              <p14:xfrm>
                <a:off x="8937270" y="3983567"/>
                <a:ext cx="1598760" cy="590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D6C59C2-5BF0-4848-B620-D3DD9E46BA4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928270" y="3974567"/>
                  <a:ext cx="161640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75DDF4B-4735-4A65-AA47-2CF72F406324}"/>
                    </a:ext>
                  </a:extLst>
                </p14:cNvPr>
                <p14:cNvContentPartPr/>
                <p14:nvPr/>
              </p14:nvContentPartPr>
              <p14:xfrm>
                <a:off x="9912870" y="4086527"/>
                <a:ext cx="691200" cy="493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75DDF4B-4735-4A65-AA47-2CF72F40632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903870" y="4077887"/>
                  <a:ext cx="70884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EC77BCB-5A24-4B9E-AC05-0111619EEA9A}"/>
                    </a:ext>
                  </a:extLst>
                </p14:cNvPr>
                <p14:cNvContentPartPr/>
                <p14:nvPr/>
              </p14:nvContentPartPr>
              <p14:xfrm>
                <a:off x="9541350" y="4292447"/>
                <a:ext cx="1061640" cy="498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EC77BCB-5A24-4B9E-AC05-0111619EEA9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32710" y="4283807"/>
                  <a:ext cx="107928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3D66AC7-29CF-445E-8B64-4E223D481CD3}"/>
                    </a:ext>
                  </a:extLst>
                </p14:cNvPr>
                <p14:cNvContentPartPr/>
                <p14:nvPr/>
              </p14:nvContentPartPr>
              <p14:xfrm>
                <a:off x="8870310" y="4507007"/>
                <a:ext cx="689040" cy="263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3D66AC7-29CF-445E-8B64-4E223D481CD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61310" y="4498007"/>
                  <a:ext cx="7066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75257F8-43B6-4267-A6D2-9F29E2BA4D82}"/>
                    </a:ext>
                  </a:extLst>
                </p14:cNvPr>
                <p14:cNvContentPartPr/>
                <p14:nvPr/>
              </p14:nvContentPartPr>
              <p14:xfrm>
                <a:off x="10627110" y="5098487"/>
                <a:ext cx="403560" cy="221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75257F8-43B6-4267-A6D2-9F29E2BA4D8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618470" y="5089487"/>
                  <a:ext cx="4212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E946605-96EB-4A02-9F3E-9BDC2D4D533A}"/>
                    </a:ext>
                  </a:extLst>
                </p14:cNvPr>
                <p14:cNvContentPartPr/>
                <p14:nvPr/>
              </p14:nvContentPartPr>
              <p14:xfrm>
                <a:off x="10562670" y="5099207"/>
                <a:ext cx="342360" cy="263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E946605-96EB-4A02-9F3E-9BDC2D4D533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554030" y="5090207"/>
                  <a:ext cx="3600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0A816D5-A2D8-4C2F-8810-11864C11994A}"/>
                    </a:ext>
                  </a:extLst>
                </p14:cNvPr>
                <p14:cNvContentPartPr/>
                <p14:nvPr/>
              </p14:nvContentPartPr>
              <p14:xfrm>
                <a:off x="11334870" y="4777007"/>
                <a:ext cx="55080" cy="285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0A816D5-A2D8-4C2F-8810-11864C11994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325870" y="4768367"/>
                  <a:ext cx="727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707B7C-E87B-432E-AD51-98EB0A6A0756}"/>
                    </a:ext>
                  </a:extLst>
                </p14:cNvPr>
                <p14:cNvContentPartPr/>
                <p14:nvPr/>
              </p14:nvContentPartPr>
              <p14:xfrm>
                <a:off x="11551230" y="4858727"/>
                <a:ext cx="38520" cy="187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707B7C-E87B-432E-AD51-98EB0A6A075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542590" y="4849727"/>
                  <a:ext cx="56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112E9F3-64FF-42EC-B605-AACFB84FE1FF}"/>
                    </a:ext>
                  </a:extLst>
                </p14:cNvPr>
                <p14:cNvContentPartPr/>
                <p14:nvPr/>
              </p14:nvContentPartPr>
              <p14:xfrm>
                <a:off x="11473830" y="4790687"/>
                <a:ext cx="309600" cy="269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112E9F3-64FF-42EC-B605-AACFB84FE1F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465190" y="4781687"/>
                  <a:ext cx="3272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2BD034-18B8-47DB-BE62-07CD1672D3B4}"/>
                    </a:ext>
                  </a:extLst>
                </p14:cNvPr>
                <p14:cNvContentPartPr/>
                <p14:nvPr/>
              </p14:nvContentPartPr>
              <p14:xfrm>
                <a:off x="11258550" y="5144567"/>
                <a:ext cx="461160" cy="39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2BD034-18B8-47DB-BE62-07CD1672D3B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249550" y="5135567"/>
                  <a:ext cx="478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B4F3B3F-C644-4AF9-A4DE-90C54CF9978F}"/>
                    </a:ext>
                  </a:extLst>
                </p14:cNvPr>
                <p14:cNvContentPartPr/>
                <p14:nvPr/>
              </p14:nvContentPartPr>
              <p14:xfrm>
                <a:off x="11200590" y="5207567"/>
                <a:ext cx="486000" cy="2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B4F3B3F-C644-4AF9-A4DE-90C54CF9978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191950" y="5198927"/>
                  <a:ext cx="503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3F524F5-A9DA-4EAF-8B7F-1333CC6226F3}"/>
                    </a:ext>
                  </a:extLst>
                </p14:cNvPr>
                <p14:cNvContentPartPr/>
                <p14:nvPr/>
              </p14:nvContentPartPr>
              <p14:xfrm>
                <a:off x="8003790" y="5528687"/>
                <a:ext cx="172440" cy="16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3F524F5-A9DA-4EAF-8B7F-1333CC6226F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95150" y="5520047"/>
                  <a:ext cx="190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B92B3B5-4823-4263-8AC2-1DEBED1437B9}"/>
                    </a:ext>
                  </a:extLst>
                </p14:cNvPr>
                <p14:cNvContentPartPr/>
                <p14:nvPr/>
              </p14:nvContentPartPr>
              <p14:xfrm>
                <a:off x="8208270" y="5448047"/>
                <a:ext cx="106560" cy="158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B92B3B5-4823-4263-8AC2-1DEBED1437B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199270" y="5439047"/>
                  <a:ext cx="12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09EC135-618C-4098-B8F7-D6A7C80B4C27}"/>
                    </a:ext>
                  </a:extLst>
                </p14:cNvPr>
                <p14:cNvContentPartPr/>
                <p14:nvPr/>
              </p14:nvContentPartPr>
              <p14:xfrm>
                <a:off x="8243190" y="5473967"/>
                <a:ext cx="130320" cy="32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09EC135-618C-4098-B8F7-D6A7C80B4C2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234550" y="5465327"/>
                  <a:ext cx="147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DA9BA44-271A-4D0A-824F-3C37D1F81073}"/>
                    </a:ext>
                  </a:extLst>
                </p14:cNvPr>
                <p14:cNvContentPartPr/>
                <p14:nvPr/>
              </p14:nvContentPartPr>
              <p14:xfrm>
                <a:off x="10083870" y="5477567"/>
                <a:ext cx="113040" cy="110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DA9BA44-271A-4D0A-824F-3C37D1F8107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074870" y="5468927"/>
                  <a:ext cx="130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D6E99D1-1EE9-495F-BC7E-C6AAED2A1090}"/>
                    </a:ext>
                  </a:extLst>
                </p14:cNvPr>
                <p14:cNvContentPartPr/>
                <p14:nvPr/>
              </p14:nvContentPartPr>
              <p14:xfrm>
                <a:off x="10116990" y="5436887"/>
                <a:ext cx="168480" cy="19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D6E99D1-1EE9-495F-BC7E-C6AAED2A109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107990" y="5427887"/>
                  <a:ext cx="186120" cy="3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5779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diagram, scatter chart&#10;&#10;Description automatically generated">
            <a:extLst>
              <a:ext uri="{FF2B5EF4-FFF2-40B4-BE49-F238E27FC236}">
                <a16:creationId xmlns:a16="http://schemas.microsoft.com/office/drawing/2014/main" id="{4B3F83AA-5694-4DF9-9AF0-6B9729C2A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95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2C2B97A6-BA0A-4919-8C48-53345F77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7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33B873AE-1E5D-49CA-A35F-B3D61E955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76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 with medium confidence">
            <a:extLst>
              <a:ext uri="{FF2B5EF4-FFF2-40B4-BE49-F238E27FC236}">
                <a16:creationId xmlns:a16="http://schemas.microsoft.com/office/drawing/2014/main" id="{C0DD22A9-3832-4E97-BC60-30318BFBE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7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54F5DFFF-3799-4B35-842C-200AE4CAC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FB6129-AD98-4CE3-9BDF-B488B491D3DC}"/>
              </a:ext>
            </a:extLst>
          </p:cNvPr>
          <p:cNvGrpSpPr/>
          <p:nvPr/>
        </p:nvGrpSpPr>
        <p:grpSpPr>
          <a:xfrm>
            <a:off x="3840030" y="4570007"/>
            <a:ext cx="1343160" cy="122760"/>
            <a:chOff x="3840030" y="4570007"/>
            <a:chExt cx="134316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31E509F-DA13-4882-8FCF-1480BB743119}"/>
                    </a:ext>
                  </a:extLst>
                </p14:cNvPr>
                <p14:cNvContentPartPr/>
                <p14:nvPr/>
              </p14:nvContentPartPr>
              <p14:xfrm>
                <a:off x="3840030" y="4570007"/>
                <a:ext cx="1343160" cy="122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31E509F-DA13-4882-8FCF-1480BB74311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31030" y="4561367"/>
                  <a:ext cx="1360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CBC1182-7B38-4F83-A63E-E9D8EB7AD788}"/>
                    </a:ext>
                  </a:extLst>
                </p14:cNvPr>
                <p14:cNvContentPartPr/>
                <p14:nvPr/>
              </p14:nvContentPartPr>
              <p14:xfrm>
                <a:off x="4015350" y="4595927"/>
                <a:ext cx="1050120" cy="45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CBC1182-7B38-4F83-A63E-E9D8EB7AD78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06350" y="4587287"/>
                  <a:ext cx="106776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8AAD848-FB4F-4259-ACCF-5481F28B2352}"/>
              </a:ext>
            </a:extLst>
          </p:cNvPr>
          <p:cNvGrpSpPr/>
          <p:nvPr/>
        </p:nvGrpSpPr>
        <p:grpSpPr>
          <a:xfrm>
            <a:off x="5634270" y="1763807"/>
            <a:ext cx="5496480" cy="2155680"/>
            <a:chOff x="5634270" y="1763807"/>
            <a:chExt cx="5496480" cy="21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BFF32AF-63DD-4119-82CE-14757273BDF2}"/>
                    </a:ext>
                  </a:extLst>
                </p14:cNvPr>
                <p14:cNvContentPartPr/>
                <p14:nvPr/>
              </p14:nvContentPartPr>
              <p14:xfrm>
                <a:off x="6006510" y="3265367"/>
                <a:ext cx="228240" cy="451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BFF32AF-63DD-4119-82CE-14757273BDF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97870" y="3256367"/>
                  <a:ext cx="2458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675A5B9-18DA-4767-B2A8-832AEFCF64C3}"/>
                    </a:ext>
                  </a:extLst>
                </p14:cNvPr>
                <p14:cNvContentPartPr/>
                <p14:nvPr/>
              </p14:nvContentPartPr>
              <p14:xfrm>
                <a:off x="6339510" y="3347807"/>
                <a:ext cx="227160" cy="197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675A5B9-18DA-4767-B2A8-832AEFCF64C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30870" y="3339167"/>
                  <a:ext cx="244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B7B3475-FF8B-4CF4-8436-1990B92AD53C}"/>
                    </a:ext>
                  </a:extLst>
                </p14:cNvPr>
                <p14:cNvContentPartPr/>
                <p14:nvPr/>
              </p14:nvContentPartPr>
              <p14:xfrm>
                <a:off x="6371550" y="3370127"/>
                <a:ext cx="182880" cy="17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B7B3475-FF8B-4CF4-8436-1990B92AD53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62910" y="3361127"/>
                  <a:ext cx="200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1858F2D-EA3D-47A9-8F97-1012E7D79C12}"/>
                    </a:ext>
                  </a:extLst>
                </p14:cNvPr>
                <p14:cNvContentPartPr/>
                <p14:nvPr/>
              </p14:nvContentPartPr>
              <p14:xfrm>
                <a:off x="6771510" y="3246647"/>
                <a:ext cx="189000" cy="519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1858F2D-EA3D-47A9-8F97-1012E7D79C1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62870" y="3238007"/>
                  <a:ext cx="20664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72E548F-0952-4874-82A7-1D873326E5B6}"/>
                    </a:ext>
                  </a:extLst>
                </p14:cNvPr>
                <p14:cNvContentPartPr/>
                <p14:nvPr/>
              </p14:nvContentPartPr>
              <p14:xfrm>
                <a:off x="6073470" y="3744887"/>
                <a:ext cx="835560" cy="50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72E548F-0952-4874-82A7-1D873326E5B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64830" y="3736247"/>
                  <a:ext cx="853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F8CD46F-2A05-4F47-A5AE-C99DD91F01E5}"/>
                    </a:ext>
                  </a:extLst>
                </p14:cNvPr>
                <p14:cNvContentPartPr/>
                <p14:nvPr/>
              </p14:nvContentPartPr>
              <p14:xfrm>
                <a:off x="5917950" y="3670007"/>
                <a:ext cx="1312200" cy="249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F8CD46F-2A05-4F47-A5AE-C99DD91F01E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08950" y="3661007"/>
                  <a:ext cx="13298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2DBF714-A4EB-4FE7-8995-AC84CE9DCDBF}"/>
                    </a:ext>
                  </a:extLst>
                </p14:cNvPr>
                <p14:cNvContentPartPr/>
                <p14:nvPr/>
              </p14:nvContentPartPr>
              <p14:xfrm>
                <a:off x="5634270" y="2637167"/>
                <a:ext cx="2171880" cy="1261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2DBF714-A4EB-4FE7-8995-AC84CE9DCDB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25630" y="2628167"/>
                  <a:ext cx="2189520" cy="12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BD5CB36-5E54-488A-A7D5-099EFBDBE451}"/>
                    </a:ext>
                  </a:extLst>
                </p14:cNvPr>
                <p14:cNvContentPartPr/>
                <p14:nvPr/>
              </p14:nvContentPartPr>
              <p14:xfrm>
                <a:off x="7817670" y="2830847"/>
                <a:ext cx="659520" cy="261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BD5CB36-5E54-488A-A7D5-099EFBDBE45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08670" y="2821847"/>
                  <a:ext cx="6771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7385E1B-883C-4594-8544-54EE659B188E}"/>
                    </a:ext>
                  </a:extLst>
                </p14:cNvPr>
                <p14:cNvContentPartPr/>
                <p14:nvPr/>
              </p14:nvContentPartPr>
              <p14:xfrm>
                <a:off x="8362710" y="2574887"/>
                <a:ext cx="321480" cy="461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7385E1B-883C-4594-8544-54EE659B188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54070" y="2565887"/>
                  <a:ext cx="33912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2E0A491-DFEA-4A6E-859F-9C92D02C11C0}"/>
                    </a:ext>
                  </a:extLst>
                </p14:cNvPr>
                <p14:cNvContentPartPr/>
                <p14:nvPr/>
              </p14:nvContentPartPr>
              <p14:xfrm>
                <a:off x="9155790" y="2470847"/>
                <a:ext cx="37440" cy="363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2E0A491-DFEA-4A6E-859F-9C92D02C11C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147150" y="2461847"/>
                  <a:ext cx="550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548105-E379-41CF-8F0C-E4D495691818}"/>
                    </a:ext>
                  </a:extLst>
                </p14:cNvPr>
                <p14:cNvContentPartPr/>
                <p14:nvPr/>
              </p14:nvContentPartPr>
              <p14:xfrm>
                <a:off x="9046350" y="2331167"/>
                <a:ext cx="344520" cy="515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548105-E379-41CF-8F0C-E4D49569181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37350" y="2322167"/>
                  <a:ext cx="36216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84B5D0E-434B-4FB5-840E-E15A0AAFD51D}"/>
                    </a:ext>
                  </a:extLst>
                </p14:cNvPr>
                <p14:cNvContentPartPr/>
                <p14:nvPr/>
              </p14:nvContentPartPr>
              <p14:xfrm>
                <a:off x="9412830" y="2589647"/>
                <a:ext cx="258840" cy="182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84B5D0E-434B-4FB5-840E-E15A0AAFD51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04190" y="2580647"/>
                  <a:ext cx="276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C39BC8C-4CB4-4147-B54D-A606AA53D021}"/>
                    </a:ext>
                  </a:extLst>
                </p14:cNvPr>
                <p14:cNvContentPartPr/>
                <p14:nvPr/>
              </p14:nvContentPartPr>
              <p14:xfrm>
                <a:off x="9722790" y="2612327"/>
                <a:ext cx="209880" cy="163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C39BC8C-4CB4-4147-B54D-A606AA53D02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714150" y="2603687"/>
                  <a:ext cx="227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DE27663-EF62-49AC-9993-811234B3A85E}"/>
                    </a:ext>
                  </a:extLst>
                </p14:cNvPr>
                <p14:cNvContentPartPr/>
                <p14:nvPr/>
              </p14:nvContentPartPr>
              <p14:xfrm>
                <a:off x="10066590" y="2371487"/>
                <a:ext cx="193680" cy="346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DE27663-EF62-49AC-9993-811234B3A85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057590" y="2362847"/>
                  <a:ext cx="2113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6F77E35-6FB6-4A03-B0EF-500CF6B7A2AD}"/>
                    </a:ext>
                  </a:extLst>
                </p14:cNvPr>
                <p14:cNvContentPartPr/>
                <p14:nvPr/>
              </p14:nvContentPartPr>
              <p14:xfrm>
                <a:off x="10130310" y="2610887"/>
                <a:ext cx="177840" cy="162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6F77E35-6FB6-4A03-B0EF-500CF6B7A2A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121670" y="2602247"/>
                  <a:ext cx="195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D269107-CEEE-4E36-AEC9-3914F6FDB6DA}"/>
                    </a:ext>
                  </a:extLst>
                </p14:cNvPr>
                <p14:cNvContentPartPr/>
                <p14:nvPr/>
              </p14:nvContentPartPr>
              <p14:xfrm>
                <a:off x="10567710" y="2395967"/>
                <a:ext cx="105120" cy="452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D269107-CEEE-4E36-AEC9-3914F6FDB6D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559070" y="2386967"/>
                  <a:ext cx="1227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3C0FEC6-3DF1-4BDC-8DCD-96E4928823AA}"/>
                    </a:ext>
                  </a:extLst>
                </p14:cNvPr>
                <p14:cNvContentPartPr/>
                <p14:nvPr/>
              </p14:nvContentPartPr>
              <p14:xfrm>
                <a:off x="9562230" y="2982047"/>
                <a:ext cx="1085760" cy="41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3C0FEC6-3DF1-4BDC-8DCD-96E4928823A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53230" y="2973407"/>
                  <a:ext cx="11034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FAC143C-29C1-4FE1-9B4A-58209ACF4D0B}"/>
                    </a:ext>
                  </a:extLst>
                </p14:cNvPr>
                <p14:cNvContentPartPr/>
                <p14:nvPr/>
              </p14:nvContentPartPr>
              <p14:xfrm>
                <a:off x="9209070" y="3018407"/>
                <a:ext cx="1428840" cy="83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FAC143C-29C1-4FE1-9B4A-58209ACF4D0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00070" y="3009407"/>
                  <a:ext cx="1446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562767-A102-439E-BE53-299A03687FC6}"/>
                    </a:ext>
                  </a:extLst>
                </p14:cNvPr>
                <p14:cNvContentPartPr/>
                <p14:nvPr/>
              </p14:nvContentPartPr>
              <p14:xfrm>
                <a:off x="8718750" y="1763807"/>
                <a:ext cx="2412000" cy="162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562767-A102-439E-BE53-299A03687FC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710110" y="1754807"/>
                  <a:ext cx="2429640" cy="164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DF211E5-5D78-45B2-8519-189F1FF6454F}"/>
              </a:ext>
            </a:extLst>
          </p:cNvPr>
          <p:cNvGrpSpPr/>
          <p:nvPr/>
        </p:nvGrpSpPr>
        <p:grpSpPr>
          <a:xfrm>
            <a:off x="2593350" y="1318127"/>
            <a:ext cx="1903680" cy="159840"/>
            <a:chOff x="2593350" y="1318127"/>
            <a:chExt cx="190368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A38119A-28FE-4ECC-9888-EF1E8722F6FA}"/>
                    </a:ext>
                  </a:extLst>
                </p14:cNvPr>
                <p14:cNvContentPartPr/>
                <p14:nvPr/>
              </p14:nvContentPartPr>
              <p14:xfrm>
                <a:off x="2593350" y="1318127"/>
                <a:ext cx="1903680" cy="52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A38119A-28FE-4ECC-9888-EF1E8722F6F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584350" y="1309487"/>
                  <a:ext cx="1921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D6F8178-E829-4B04-9D86-E98A2E2D2B5B}"/>
                    </a:ext>
                  </a:extLst>
                </p14:cNvPr>
                <p14:cNvContentPartPr/>
                <p14:nvPr/>
              </p14:nvContentPartPr>
              <p14:xfrm>
                <a:off x="2900430" y="1421087"/>
                <a:ext cx="1055160" cy="56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D6F8178-E829-4B04-9D86-E98A2E2D2B5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91790" y="1412447"/>
                  <a:ext cx="1072800" cy="74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9667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, calendar&#10;&#10;Description automatically generated with medium confidence">
            <a:extLst>
              <a:ext uri="{FF2B5EF4-FFF2-40B4-BE49-F238E27FC236}">
                <a16:creationId xmlns:a16="http://schemas.microsoft.com/office/drawing/2014/main" id="{249D8459-737F-413F-BDA8-7FCC0AA5B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9C5762D-84A8-4882-A5C9-6BD195F32924}"/>
              </a:ext>
            </a:extLst>
          </p:cNvPr>
          <p:cNvGrpSpPr/>
          <p:nvPr/>
        </p:nvGrpSpPr>
        <p:grpSpPr>
          <a:xfrm>
            <a:off x="4079070" y="4427087"/>
            <a:ext cx="438120" cy="531360"/>
            <a:chOff x="4079070" y="4427087"/>
            <a:chExt cx="438120" cy="5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C70EE50-D99D-4505-A5D2-9D6F4E3EA6CB}"/>
                    </a:ext>
                  </a:extLst>
                </p14:cNvPr>
                <p14:cNvContentPartPr/>
                <p14:nvPr/>
              </p14:nvContentPartPr>
              <p14:xfrm>
                <a:off x="4079070" y="4427087"/>
                <a:ext cx="74520" cy="531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C70EE50-D99D-4505-A5D2-9D6F4E3EA6C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70430" y="4418447"/>
                  <a:ext cx="9216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908F7C4-C9FB-4A96-B131-82B7871968EA}"/>
                    </a:ext>
                  </a:extLst>
                </p14:cNvPr>
                <p14:cNvContentPartPr/>
                <p14:nvPr/>
              </p14:nvContentPartPr>
              <p14:xfrm>
                <a:off x="4323510" y="4505567"/>
                <a:ext cx="193680" cy="356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908F7C4-C9FB-4A96-B131-82B7871968E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14870" y="4496927"/>
                  <a:ext cx="211320" cy="37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AC4DB75-E6FD-45A2-8050-245AAAA49496}"/>
                  </a:ext>
                </a:extLst>
              </p14:cNvPr>
              <p14:cNvContentPartPr/>
              <p14:nvPr/>
            </p14:nvContentPartPr>
            <p14:xfrm>
              <a:off x="7834590" y="4315127"/>
              <a:ext cx="286200" cy="381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C4DB75-E6FD-45A2-8050-245AAAA494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25590" y="4306127"/>
                <a:ext cx="303840" cy="39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056ABFD-3DB6-45B5-A211-568BA415AE22}"/>
              </a:ext>
            </a:extLst>
          </p:cNvPr>
          <p:cNvGrpSpPr/>
          <p:nvPr/>
        </p:nvGrpSpPr>
        <p:grpSpPr>
          <a:xfrm>
            <a:off x="7577190" y="4879967"/>
            <a:ext cx="717120" cy="267840"/>
            <a:chOff x="7577190" y="4879967"/>
            <a:chExt cx="71712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8A01F49-6BC9-4F5D-87DF-EB073EC929F0}"/>
                    </a:ext>
                  </a:extLst>
                </p14:cNvPr>
                <p14:cNvContentPartPr/>
                <p14:nvPr/>
              </p14:nvContentPartPr>
              <p14:xfrm>
                <a:off x="7651350" y="4879967"/>
                <a:ext cx="642960" cy="135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8A01F49-6BC9-4F5D-87DF-EB073EC929F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42350" y="4871327"/>
                  <a:ext cx="660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8943761-034F-44DA-B760-70E71AE4A0D3}"/>
                    </a:ext>
                  </a:extLst>
                </p14:cNvPr>
                <p14:cNvContentPartPr/>
                <p14:nvPr/>
              </p14:nvContentPartPr>
              <p14:xfrm>
                <a:off x="7577190" y="5014607"/>
                <a:ext cx="536760" cy="133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8943761-034F-44DA-B760-70E71AE4A0D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68190" y="5005607"/>
                  <a:ext cx="554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930A65-2D6B-4C13-8599-7F1241AB4DC1}"/>
              </a:ext>
            </a:extLst>
          </p:cNvPr>
          <p:cNvGrpSpPr/>
          <p:nvPr/>
        </p:nvGrpSpPr>
        <p:grpSpPr>
          <a:xfrm>
            <a:off x="3998790" y="5237447"/>
            <a:ext cx="621000" cy="273960"/>
            <a:chOff x="3998790" y="5237447"/>
            <a:chExt cx="621000" cy="27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46433FE-BE32-4982-9542-9AE8481DC6A6}"/>
                    </a:ext>
                  </a:extLst>
                </p14:cNvPr>
                <p14:cNvContentPartPr/>
                <p14:nvPr/>
              </p14:nvContentPartPr>
              <p14:xfrm>
                <a:off x="4091670" y="5237447"/>
                <a:ext cx="390240" cy="158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46433FE-BE32-4982-9542-9AE8481DC6A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82670" y="5228447"/>
                  <a:ext cx="407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6BD3A2D-3EDC-4C04-9D7C-5BD040A4E1EB}"/>
                    </a:ext>
                  </a:extLst>
                </p14:cNvPr>
                <p14:cNvContentPartPr/>
                <p14:nvPr/>
              </p14:nvContentPartPr>
              <p14:xfrm>
                <a:off x="3998790" y="5302247"/>
                <a:ext cx="621000" cy="209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6BD3A2D-3EDC-4C04-9D7C-5BD040A4E1E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89790" y="5293607"/>
                  <a:ext cx="638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04F5644-8DCC-4CD9-990C-2CC9D04666A4}"/>
              </a:ext>
            </a:extLst>
          </p:cNvPr>
          <p:cNvGrpSpPr/>
          <p:nvPr/>
        </p:nvGrpSpPr>
        <p:grpSpPr>
          <a:xfrm>
            <a:off x="7266150" y="1795127"/>
            <a:ext cx="725760" cy="384120"/>
            <a:chOff x="7266150" y="1795127"/>
            <a:chExt cx="72576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4FDCEFF-58EE-434D-B90D-924AA318A5D6}"/>
                    </a:ext>
                  </a:extLst>
                </p14:cNvPr>
                <p14:cNvContentPartPr/>
                <p14:nvPr/>
              </p14:nvContentPartPr>
              <p14:xfrm>
                <a:off x="7266150" y="1795127"/>
                <a:ext cx="249480" cy="384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4FDCEFF-58EE-434D-B90D-924AA318A5D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57150" y="1786127"/>
                  <a:ext cx="2671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CE46D4B-782E-42AF-99EC-A81B5020177B}"/>
                    </a:ext>
                  </a:extLst>
                </p14:cNvPr>
                <p14:cNvContentPartPr/>
                <p14:nvPr/>
              </p14:nvContentPartPr>
              <p14:xfrm>
                <a:off x="7765830" y="1850927"/>
                <a:ext cx="178200" cy="253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CE46D4B-782E-42AF-99EC-A81B5020177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57190" y="1841927"/>
                  <a:ext cx="1958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354EFDD-EDBF-4124-8F08-6D62465CD09B}"/>
                    </a:ext>
                  </a:extLst>
                </p14:cNvPr>
                <p14:cNvContentPartPr/>
                <p14:nvPr/>
              </p14:nvContentPartPr>
              <p14:xfrm>
                <a:off x="7819470" y="1988087"/>
                <a:ext cx="172440" cy="151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354EFDD-EDBF-4124-8F08-6D62465CD09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10470" y="1979447"/>
                  <a:ext cx="19008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11F969-9C10-44C3-8ABB-051571D7B4BC}"/>
              </a:ext>
            </a:extLst>
          </p:cNvPr>
          <p:cNvGrpSpPr/>
          <p:nvPr/>
        </p:nvGrpSpPr>
        <p:grpSpPr>
          <a:xfrm>
            <a:off x="3708990" y="1894847"/>
            <a:ext cx="1230480" cy="519480"/>
            <a:chOff x="3708990" y="1894847"/>
            <a:chExt cx="1230480" cy="51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AEEA408-AB0D-4A49-B88C-B6CFD22E9CB4}"/>
                    </a:ext>
                  </a:extLst>
                </p14:cNvPr>
                <p14:cNvContentPartPr/>
                <p14:nvPr/>
              </p14:nvContentPartPr>
              <p14:xfrm>
                <a:off x="3708990" y="1913927"/>
                <a:ext cx="57960" cy="298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AEEA408-AB0D-4A49-B88C-B6CFD22E9CB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99990" y="1905287"/>
                  <a:ext cx="756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0B711F0-21BA-48BD-A281-50EB0172FE2D}"/>
                    </a:ext>
                  </a:extLst>
                </p14:cNvPr>
                <p14:cNvContentPartPr/>
                <p14:nvPr/>
              </p14:nvContentPartPr>
              <p14:xfrm>
                <a:off x="3859830" y="1908527"/>
                <a:ext cx="254880" cy="262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0B711F0-21BA-48BD-A281-50EB0172FE2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50830" y="1899527"/>
                  <a:ext cx="2725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DED1D6F-7ADB-409C-AF51-674672259D98}"/>
                    </a:ext>
                  </a:extLst>
                </p14:cNvPr>
                <p14:cNvContentPartPr/>
                <p14:nvPr/>
              </p14:nvContentPartPr>
              <p14:xfrm>
                <a:off x="4310190" y="1894847"/>
                <a:ext cx="186120" cy="224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DED1D6F-7ADB-409C-AF51-674672259D9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01190" y="1886207"/>
                  <a:ext cx="203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C3ACA2F-E64A-496C-A16D-A39A243DE7ED}"/>
                    </a:ext>
                  </a:extLst>
                </p14:cNvPr>
                <p14:cNvContentPartPr/>
                <p14:nvPr/>
              </p14:nvContentPartPr>
              <p14:xfrm>
                <a:off x="4413150" y="2042087"/>
                <a:ext cx="159120" cy="93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C3ACA2F-E64A-496C-A16D-A39A243DE7E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04510" y="2033087"/>
                  <a:ext cx="176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204D55-9DE2-4EB4-B11E-E702824DC563}"/>
                    </a:ext>
                  </a:extLst>
                </p14:cNvPr>
                <p14:cNvContentPartPr/>
                <p14:nvPr/>
              </p14:nvContentPartPr>
              <p14:xfrm>
                <a:off x="3893670" y="2318567"/>
                <a:ext cx="916200" cy="75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204D55-9DE2-4EB4-B11E-E702824DC56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84670" y="2309927"/>
                  <a:ext cx="9338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5FA1843-7E3D-4CD2-A835-F6779AFA69D8}"/>
                    </a:ext>
                  </a:extLst>
                </p14:cNvPr>
                <p14:cNvContentPartPr/>
                <p14:nvPr/>
              </p14:nvContentPartPr>
              <p14:xfrm>
                <a:off x="3952350" y="2328647"/>
                <a:ext cx="987120" cy="85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5FA1843-7E3D-4CD2-A835-F6779AFA69D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943350" y="2320007"/>
                  <a:ext cx="100476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246E1AF-FD5B-4F17-B47B-7000254A7B6E}"/>
              </a:ext>
            </a:extLst>
          </p:cNvPr>
          <p:cNvGrpSpPr/>
          <p:nvPr/>
        </p:nvGrpSpPr>
        <p:grpSpPr>
          <a:xfrm>
            <a:off x="7382070" y="2376167"/>
            <a:ext cx="565560" cy="104400"/>
            <a:chOff x="7382070" y="2376167"/>
            <a:chExt cx="565560" cy="10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9599B2B-DC27-4C0E-A536-D03857E1F5CC}"/>
                    </a:ext>
                  </a:extLst>
                </p14:cNvPr>
                <p14:cNvContentPartPr/>
                <p14:nvPr/>
              </p14:nvContentPartPr>
              <p14:xfrm>
                <a:off x="7382070" y="2376167"/>
                <a:ext cx="530280" cy="73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9599B2B-DC27-4C0E-A536-D03857E1F5C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73430" y="2367167"/>
                  <a:ext cx="5479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B0F767D-1D45-4237-A6A5-9AC61C90F239}"/>
                    </a:ext>
                  </a:extLst>
                </p14:cNvPr>
                <p14:cNvContentPartPr/>
                <p14:nvPr/>
              </p14:nvContentPartPr>
              <p14:xfrm>
                <a:off x="7498710" y="2433767"/>
                <a:ext cx="448920" cy="46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B0F767D-1D45-4237-A6A5-9AC61C90F23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89710" y="2424767"/>
                  <a:ext cx="466560" cy="6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3843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D5312B56-9B4C-481C-8D82-DF30E02B9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2705" r="2701" b="4200"/>
          <a:stretch/>
        </p:blipFill>
        <p:spPr>
          <a:xfrm>
            <a:off x="400050" y="89807"/>
            <a:ext cx="11462657" cy="63844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6A0D61B-7E42-436F-B403-6849E8EFF822}"/>
                  </a:ext>
                </a:extLst>
              </p14:cNvPr>
              <p14:cNvContentPartPr/>
              <p14:nvPr/>
            </p14:nvContentPartPr>
            <p14:xfrm>
              <a:off x="2780910" y="238084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6A0D61B-7E42-436F-B403-6849E8EFF8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1910" y="237184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988EF94C-E7DF-4244-8A6C-FBF6046F2325}"/>
              </a:ext>
            </a:extLst>
          </p:cNvPr>
          <p:cNvGrpSpPr/>
          <p:nvPr/>
        </p:nvGrpSpPr>
        <p:grpSpPr>
          <a:xfrm>
            <a:off x="2676510" y="4054127"/>
            <a:ext cx="221040" cy="107280"/>
            <a:chOff x="2676510" y="4054127"/>
            <a:chExt cx="22104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24E36CB-E934-400C-97CE-37F310E7E3A1}"/>
                    </a:ext>
                  </a:extLst>
                </p14:cNvPr>
                <p14:cNvContentPartPr/>
                <p14:nvPr/>
              </p14:nvContentPartPr>
              <p14:xfrm>
                <a:off x="2676510" y="4116407"/>
                <a:ext cx="170640" cy="5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24E36CB-E934-400C-97CE-37F310E7E3A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67510" y="4107407"/>
                  <a:ext cx="1882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DA2F7F-3FFA-4E99-96A0-B62E0E5450E4}"/>
                    </a:ext>
                  </a:extLst>
                </p14:cNvPr>
                <p14:cNvContentPartPr/>
                <p14:nvPr/>
              </p14:nvContentPartPr>
              <p14:xfrm>
                <a:off x="2828430" y="4081127"/>
                <a:ext cx="69120" cy="78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DA2F7F-3FFA-4E99-96A0-B62E0E5450E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19430" y="4072127"/>
                  <a:ext cx="86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2D72607-90F5-48EC-8111-5C6CAA598070}"/>
                    </a:ext>
                  </a:extLst>
                </p14:cNvPr>
                <p14:cNvContentPartPr/>
                <p14:nvPr/>
              </p14:nvContentPartPr>
              <p14:xfrm>
                <a:off x="2816910" y="4054127"/>
                <a:ext cx="74880" cy="107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2D72607-90F5-48EC-8111-5C6CAA59807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08270" y="4045127"/>
                  <a:ext cx="925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B6153C6-DB41-4EDB-936E-5169100F8FCC}"/>
              </a:ext>
            </a:extLst>
          </p:cNvPr>
          <p:cNvGrpSpPr/>
          <p:nvPr/>
        </p:nvGrpSpPr>
        <p:grpSpPr>
          <a:xfrm>
            <a:off x="1894950" y="3498287"/>
            <a:ext cx="1452960" cy="413280"/>
            <a:chOff x="1894950" y="3498287"/>
            <a:chExt cx="145296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EE9A46F-BC95-4FE0-97E3-C7BB21326D66}"/>
                    </a:ext>
                  </a:extLst>
                </p14:cNvPr>
                <p14:cNvContentPartPr/>
                <p14:nvPr/>
              </p14:nvContentPartPr>
              <p14:xfrm>
                <a:off x="1894950" y="3649487"/>
                <a:ext cx="258120" cy="5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EE9A46F-BC95-4FE0-97E3-C7BB21326D6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86310" y="3640487"/>
                  <a:ext cx="2757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756CF-CAEC-4ECD-A52C-C7C2A014395D}"/>
                    </a:ext>
                  </a:extLst>
                </p14:cNvPr>
                <p14:cNvContentPartPr/>
                <p14:nvPr/>
              </p14:nvContentPartPr>
              <p14:xfrm>
                <a:off x="1927710" y="3651287"/>
                <a:ext cx="385560" cy="18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756CF-CAEC-4ECD-A52C-C7C2A014395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18710" y="3642287"/>
                  <a:ext cx="403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B6319BC-EC1C-4FBA-B1C7-576ACFF43049}"/>
                    </a:ext>
                  </a:extLst>
                </p14:cNvPr>
                <p14:cNvContentPartPr/>
                <p14:nvPr/>
              </p14:nvContentPartPr>
              <p14:xfrm>
                <a:off x="1929510" y="3680807"/>
                <a:ext cx="442440" cy="16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B6319BC-EC1C-4FBA-B1C7-576ACFF4304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20510" y="3672167"/>
                  <a:ext cx="460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08B1784-7772-4949-AE53-FB7E5A99ECB2}"/>
                    </a:ext>
                  </a:extLst>
                </p14:cNvPr>
                <p14:cNvContentPartPr/>
                <p14:nvPr/>
              </p14:nvContentPartPr>
              <p14:xfrm>
                <a:off x="2000430" y="3666047"/>
                <a:ext cx="556920" cy="30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08B1784-7772-4949-AE53-FB7E5A99ECB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91430" y="3657407"/>
                  <a:ext cx="5745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43AF97E-8D7A-479E-8203-806C331E037E}"/>
                    </a:ext>
                  </a:extLst>
                </p14:cNvPr>
                <p14:cNvContentPartPr/>
                <p14:nvPr/>
              </p14:nvContentPartPr>
              <p14:xfrm>
                <a:off x="2063430" y="3674327"/>
                <a:ext cx="815040" cy="6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43AF97E-8D7A-479E-8203-806C331E037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54790" y="3665687"/>
                  <a:ext cx="832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439DCBE-87C9-49D9-AC2B-BBD99AFC7AB1}"/>
                    </a:ext>
                  </a:extLst>
                </p14:cNvPr>
                <p14:cNvContentPartPr/>
                <p14:nvPr/>
              </p14:nvContentPartPr>
              <p14:xfrm>
                <a:off x="2177550" y="3677207"/>
                <a:ext cx="932040" cy="18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439DCBE-87C9-49D9-AC2B-BBD99AFC7AB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68550" y="3668567"/>
                  <a:ext cx="949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57633DB-E193-4FC2-ACCA-57B796A6A7C6}"/>
                    </a:ext>
                  </a:extLst>
                </p14:cNvPr>
                <p14:cNvContentPartPr/>
                <p14:nvPr/>
              </p14:nvContentPartPr>
              <p14:xfrm>
                <a:off x="2149470" y="3667847"/>
                <a:ext cx="979200" cy="1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57633DB-E193-4FC2-ACCA-57B796A6A7C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40470" y="3658847"/>
                  <a:ext cx="996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9F3C118-F223-4100-BC77-3B1F9CD9B618}"/>
                    </a:ext>
                  </a:extLst>
                </p14:cNvPr>
                <p14:cNvContentPartPr/>
                <p14:nvPr/>
              </p14:nvContentPartPr>
              <p14:xfrm>
                <a:off x="3002670" y="3684767"/>
                <a:ext cx="207720" cy="6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9F3C118-F223-4100-BC77-3B1F9CD9B61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93670" y="3675767"/>
                  <a:ext cx="2253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AB2A422-7C10-4E36-B7AF-28E669AD6709}"/>
                    </a:ext>
                  </a:extLst>
                </p14:cNvPr>
                <p14:cNvContentPartPr/>
                <p14:nvPr/>
              </p14:nvContentPartPr>
              <p14:xfrm>
                <a:off x="2167470" y="3642647"/>
                <a:ext cx="906840" cy="61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AB2A422-7C10-4E36-B7AF-28E669AD670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58470" y="3633647"/>
                  <a:ext cx="9244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592AA51-E7CE-48DF-98E6-CA145D85B352}"/>
                    </a:ext>
                  </a:extLst>
                </p14:cNvPr>
                <p14:cNvContentPartPr/>
                <p14:nvPr/>
              </p14:nvContentPartPr>
              <p14:xfrm>
                <a:off x="2596230" y="3690887"/>
                <a:ext cx="751680" cy="14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592AA51-E7CE-48DF-98E6-CA145D85B35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587590" y="3681887"/>
                  <a:ext cx="7693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B696CD1-8D2E-4DB1-9258-A6BDF7998D04}"/>
                    </a:ext>
                  </a:extLst>
                </p14:cNvPr>
                <p14:cNvContentPartPr/>
                <p14:nvPr/>
              </p14:nvContentPartPr>
              <p14:xfrm>
                <a:off x="2429190" y="3667127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B696CD1-8D2E-4DB1-9258-A6BDF7998D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20550" y="36581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64FDCE9-BC71-4256-9628-D1CFD7484B86}"/>
                    </a:ext>
                  </a:extLst>
                </p14:cNvPr>
                <p14:cNvContentPartPr/>
                <p14:nvPr/>
              </p14:nvContentPartPr>
              <p14:xfrm>
                <a:off x="2353230" y="3498287"/>
                <a:ext cx="106200" cy="413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64FDCE9-BC71-4256-9628-D1CFD7484B8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44230" y="3489287"/>
                  <a:ext cx="123840" cy="43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641FF9C-9C80-4785-875F-A5198886B035}"/>
              </a:ext>
            </a:extLst>
          </p:cNvPr>
          <p:cNvGrpSpPr/>
          <p:nvPr/>
        </p:nvGrpSpPr>
        <p:grpSpPr>
          <a:xfrm>
            <a:off x="8679510" y="2693687"/>
            <a:ext cx="1734120" cy="1886040"/>
            <a:chOff x="8679510" y="2693687"/>
            <a:chExt cx="1734120" cy="18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79A35A9-39ED-4D27-8013-BD059B865C6E}"/>
                    </a:ext>
                  </a:extLst>
                </p14:cNvPr>
                <p14:cNvContentPartPr/>
                <p14:nvPr/>
              </p14:nvContentPartPr>
              <p14:xfrm>
                <a:off x="8800110" y="2777207"/>
                <a:ext cx="1400760" cy="1802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79A35A9-39ED-4D27-8013-BD059B865C6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91110" y="2768567"/>
                  <a:ext cx="1418400" cy="18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AC2AB9D-B8BC-4D85-862B-63A86A21540D}"/>
                    </a:ext>
                  </a:extLst>
                </p14:cNvPr>
                <p14:cNvContentPartPr/>
                <p14:nvPr/>
              </p14:nvContentPartPr>
              <p14:xfrm>
                <a:off x="10134270" y="2753807"/>
                <a:ext cx="80280" cy="48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AC2AB9D-B8BC-4D85-862B-63A86A21540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25630" y="2744807"/>
                  <a:ext cx="97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E1D514C-4A15-4217-880B-9D7C806428D1}"/>
                    </a:ext>
                  </a:extLst>
                </p14:cNvPr>
                <p14:cNvContentPartPr/>
                <p14:nvPr/>
              </p14:nvContentPartPr>
              <p14:xfrm>
                <a:off x="8797950" y="4424207"/>
                <a:ext cx="104400" cy="152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E1D514C-4A15-4217-880B-9D7C806428D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89310" y="4415567"/>
                  <a:ext cx="122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D17D8B7-65FA-4AD0-B206-493BEA5FF9B5}"/>
                    </a:ext>
                  </a:extLst>
                </p14:cNvPr>
                <p14:cNvContentPartPr/>
                <p14:nvPr/>
              </p14:nvContentPartPr>
              <p14:xfrm>
                <a:off x="10074510" y="2693687"/>
                <a:ext cx="339120" cy="258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D17D8B7-65FA-4AD0-B206-493BEA5FF9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65870" y="2684687"/>
                  <a:ext cx="3567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B1B83C7-EC8E-43E5-986E-75A6CE0FCFC4}"/>
                    </a:ext>
                  </a:extLst>
                </p14:cNvPr>
                <p14:cNvContentPartPr/>
                <p14:nvPr/>
              </p14:nvContentPartPr>
              <p14:xfrm>
                <a:off x="8679510" y="4380287"/>
                <a:ext cx="300600" cy="185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B1B83C7-EC8E-43E5-986E-75A6CE0FCFC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70870" y="4371647"/>
                  <a:ext cx="318240" cy="20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5F79540-3A39-4654-BCAB-C2A7E619BE66}"/>
                  </a:ext>
                </a:extLst>
              </p14:cNvPr>
              <p14:cNvContentPartPr/>
              <p14:nvPr/>
            </p14:nvContentPartPr>
            <p14:xfrm>
              <a:off x="9494190" y="3670007"/>
              <a:ext cx="11520" cy="39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5F79540-3A39-4654-BCAB-C2A7E619BE6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485190" y="3661007"/>
                <a:ext cx="2916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293A575F-C925-4A36-B2BE-54C1FD178E89}"/>
              </a:ext>
            </a:extLst>
          </p:cNvPr>
          <p:cNvGrpSpPr/>
          <p:nvPr/>
        </p:nvGrpSpPr>
        <p:grpSpPr>
          <a:xfrm>
            <a:off x="2305350" y="3471647"/>
            <a:ext cx="724320" cy="431280"/>
            <a:chOff x="2305350" y="3471647"/>
            <a:chExt cx="72432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FD3CD04-932F-42B3-88BF-6433D9C91CF8}"/>
                    </a:ext>
                  </a:extLst>
                </p14:cNvPr>
                <p14:cNvContentPartPr/>
                <p14:nvPr/>
              </p14:nvContentPartPr>
              <p14:xfrm>
                <a:off x="2409750" y="3625367"/>
                <a:ext cx="501480" cy="54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FD3CD04-932F-42B3-88BF-6433D9C91C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00750" y="3616367"/>
                  <a:ext cx="519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9DA638D-7457-4EA9-A3F2-75C3893C7E2F}"/>
                    </a:ext>
                  </a:extLst>
                </p14:cNvPr>
                <p14:cNvContentPartPr/>
                <p14:nvPr/>
              </p14:nvContentPartPr>
              <p14:xfrm>
                <a:off x="2887110" y="3481727"/>
                <a:ext cx="97560" cy="421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9DA638D-7457-4EA9-A3F2-75C3893C7E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78110" y="3473087"/>
                  <a:ext cx="1152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7FDE6D0-7309-4B47-A7E8-E414389CA2AF}"/>
                    </a:ext>
                  </a:extLst>
                </p14:cNvPr>
                <p14:cNvContentPartPr/>
                <p14:nvPr/>
              </p14:nvContentPartPr>
              <p14:xfrm>
                <a:off x="2305350" y="3471647"/>
                <a:ext cx="83880" cy="399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7FDE6D0-7309-4B47-A7E8-E414389CA2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96710" y="3463007"/>
                  <a:ext cx="1015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716D74D-31C2-4AD7-9D50-434C1776FDBD}"/>
                    </a:ext>
                  </a:extLst>
                </p14:cNvPr>
                <p14:cNvContentPartPr/>
                <p14:nvPr/>
              </p14:nvContentPartPr>
              <p14:xfrm>
                <a:off x="2748870" y="3543647"/>
                <a:ext cx="280800" cy="117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716D74D-31C2-4AD7-9D50-434C1776FDB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40230" y="3534647"/>
                  <a:ext cx="29844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1EE16BC-9F49-4C65-8270-2CD88F0C92A5}"/>
              </a:ext>
            </a:extLst>
          </p:cNvPr>
          <p:cNvGrpSpPr/>
          <p:nvPr/>
        </p:nvGrpSpPr>
        <p:grpSpPr>
          <a:xfrm>
            <a:off x="9521910" y="3202727"/>
            <a:ext cx="1262520" cy="575640"/>
            <a:chOff x="9521910" y="3202727"/>
            <a:chExt cx="1262520" cy="57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2A0E0F7-B503-40BD-B04B-64B032A3D4AF}"/>
                    </a:ext>
                  </a:extLst>
                </p14:cNvPr>
                <p14:cNvContentPartPr/>
                <p14:nvPr/>
              </p14:nvContentPartPr>
              <p14:xfrm>
                <a:off x="9521910" y="3612767"/>
                <a:ext cx="33480" cy="157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2A0E0F7-B503-40BD-B04B-64B032A3D4A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12910" y="3603767"/>
                  <a:ext cx="51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B3863DE-296E-41AB-BEF4-1FD9FE04CE5A}"/>
                    </a:ext>
                  </a:extLst>
                </p14:cNvPr>
                <p14:cNvContentPartPr/>
                <p14:nvPr/>
              </p14:nvContentPartPr>
              <p14:xfrm>
                <a:off x="9557550" y="3650207"/>
                <a:ext cx="365760" cy="39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B3863DE-296E-41AB-BEF4-1FD9FE04CE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48910" y="3641567"/>
                  <a:ext cx="383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9AC8844-68C2-4081-BD1E-A28520A2A391}"/>
                    </a:ext>
                  </a:extLst>
                </p14:cNvPr>
                <p14:cNvContentPartPr/>
                <p14:nvPr/>
              </p14:nvContentPartPr>
              <p14:xfrm>
                <a:off x="9649710" y="3649127"/>
                <a:ext cx="417960" cy="22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9AC8844-68C2-4081-BD1E-A28520A2A39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41070" y="3640127"/>
                  <a:ext cx="4356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D7F104F-0752-476F-90C2-53F3FA8C1E57}"/>
                    </a:ext>
                  </a:extLst>
                </p14:cNvPr>
                <p14:cNvContentPartPr/>
                <p14:nvPr/>
              </p14:nvContentPartPr>
              <p14:xfrm>
                <a:off x="9931230" y="3584687"/>
                <a:ext cx="51120" cy="193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D7F104F-0752-476F-90C2-53F3FA8C1E5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922590" y="3575687"/>
                  <a:ext cx="687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C0737C7-0618-4E8D-8ACC-60C76820BEF5}"/>
                    </a:ext>
                  </a:extLst>
                </p14:cNvPr>
                <p14:cNvContentPartPr/>
                <p14:nvPr/>
              </p14:nvContentPartPr>
              <p14:xfrm>
                <a:off x="9746910" y="3514847"/>
                <a:ext cx="92880" cy="124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C0737C7-0618-4E8D-8ACC-60C76820BEF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37910" y="3506207"/>
                  <a:ext cx="110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106228B-B93A-48E0-933F-651A32846913}"/>
                    </a:ext>
                  </a:extLst>
                </p14:cNvPr>
                <p14:cNvContentPartPr/>
                <p14:nvPr/>
              </p14:nvContentPartPr>
              <p14:xfrm>
                <a:off x="9681750" y="3478487"/>
                <a:ext cx="158040" cy="50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106228B-B93A-48E0-933F-651A3284691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72750" y="3469487"/>
                  <a:ext cx="1756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79D4910-8CBC-4E81-A6BB-C24313E7A0EE}"/>
                    </a:ext>
                  </a:extLst>
                </p14:cNvPr>
                <p14:cNvContentPartPr/>
                <p14:nvPr/>
              </p14:nvContentPartPr>
              <p14:xfrm>
                <a:off x="9995670" y="3433127"/>
                <a:ext cx="136080" cy="77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79D4910-8CBC-4E81-A6BB-C24313E7A0E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86670" y="3424487"/>
                  <a:ext cx="1537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2F0D86C-2CCA-4D04-ABC3-B04765F4F30F}"/>
                    </a:ext>
                  </a:extLst>
                </p14:cNvPr>
                <p14:cNvContentPartPr/>
                <p14:nvPr/>
              </p14:nvContentPartPr>
              <p14:xfrm>
                <a:off x="10151910" y="3426287"/>
                <a:ext cx="118080" cy="114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2F0D86C-2CCA-4D04-ABC3-B04765F4F30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143270" y="3417647"/>
                  <a:ext cx="135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035D8B9-7D7E-43C7-AB21-679A78E76296}"/>
                    </a:ext>
                  </a:extLst>
                </p14:cNvPr>
                <p14:cNvContentPartPr/>
                <p14:nvPr/>
              </p14:nvContentPartPr>
              <p14:xfrm>
                <a:off x="10263510" y="3408287"/>
                <a:ext cx="141480" cy="10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035D8B9-7D7E-43C7-AB21-679A78E7629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54510" y="3399287"/>
                  <a:ext cx="1591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12D9B8E-EEC3-4656-A25C-34518B99AEA0}"/>
                    </a:ext>
                  </a:extLst>
                </p14:cNvPr>
                <p14:cNvContentPartPr/>
                <p14:nvPr/>
              </p14:nvContentPartPr>
              <p14:xfrm>
                <a:off x="10453950" y="3397487"/>
                <a:ext cx="63000" cy="63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12D9B8E-EEC3-4656-A25C-34518B99AEA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444950" y="3388847"/>
                  <a:ext cx="80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EDBD090-7D00-4F59-AE3C-5C654B0B68A0}"/>
                    </a:ext>
                  </a:extLst>
                </p14:cNvPr>
                <p14:cNvContentPartPr/>
                <p14:nvPr/>
              </p14:nvContentPartPr>
              <p14:xfrm>
                <a:off x="9990990" y="3363287"/>
                <a:ext cx="120960" cy="249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EDBD090-7D00-4F59-AE3C-5C654B0B68A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82350" y="3354647"/>
                  <a:ext cx="1386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D735540-E8E8-4964-A581-F37544C6C31C}"/>
                    </a:ext>
                  </a:extLst>
                </p14:cNvPr>
                <p14:cNvContentPartPr/>
                <p14:nvPr/>
              </p14:nvContentPartPr>
              <p14:xfrm>
                <a:off x="9997470" y="3202727"/>
                <a:ext cx="786960" cy="544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D735540-E8E8-4964-A581-F37544C6C31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88470" y="3193727"/>
                  <a:ext cx="804600" cy="56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E2DF181-DE2E-4D83-906E-279A6B75D1FE}"/>
              </a:ext>
            </a:extLst>
          </p:cNvPr>
          <p:cNvGrpSpPr/>
          <p:nvPr/>
        </p:nvGrpSpPr>
        <p:grpSpPr>
          <a:xfrm>
            <a:off x="1478070" y="989807"/>
            <a:ext cx="5781960" cy="1233360"/>
            <a:chOff x="1478070" y="989807"/>
            <a:chExt cx="5781960" cy="12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8B3A372-C614-4B43-92F6-3D5B97DB5162}"/>
                    </a:ext>
                  </a:extLst>
                </p14:cNvPr>
                <p14:cNvContentPartPr/>
                <p14:nvPr/>
              </p14:nvContentPartPr>
              <p14:xfrm>
                <a:off x="5804190" y="989807"/>
                <a:ext cx="1455840" cy="1233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8B3A372-C614-4B43-92F6-3D5B97DB516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95190" y="980807"/>
                  <a:ext cx="1473480" cy="12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705F38A-7E72-4584-89A1-12D832B7BA22}"/>
                    </a:ext>
                  </a:extLst>
                </p14:cNvPr>
                <p14:cNvContentPartPr/>
                <p14:nvPr/>
              </p14:nvContentPartPr>
              <p14:xfrm>
                <a:off x="1478070" y="1253327"/>
                <a:ext cx="568800" cy="813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705F38A-7E72-4584-89A1-12D832B7BA2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69430" y="1244687"/>
                  <a:ext cx="586440" cy="8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74CCD03-546F-48AB-AAD9-97B3A0C939D9}"/>
                    </a:ext>
                  </a:extLst>
                </p14:cNvPr>
                <p14:cNvContentPartPr/>
                <p14:nvPr/>
              </p14:nvContentPartPr>
              <p14:xfrm>
                <a:off x="1815750" y="1341527"/>
                <a:ext cx="36360" cy="278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74CCD03-546F-48AB-AAD9-97B3A0C939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06750" y="1332527"/>
                  <a:ext cx="540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B9FEDAF-A7C1-44BE-9D58-89C350A1B3CC}"/>
                    </a:ext>
                  </a:extLst>
                </p14:cNvPr>
                <p14:cNvContentPartPr/>
                <p14:nvPr/>
              </p14:nvContentPartPr>
              <p14:xfrm>
                <a:off x="2388870" y="1421807"/>
                <a:ext cx="193680" cy="195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B9FEDAF-A7C1-44BE-9D58-89C350A1B3C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80230" y="1413167"/>
                  <a:ext cx="211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D7C067D-CBC1-4CB3-9717-975C6B306AAF}"/>
                    </a:ext>
                  </a:extLst>
                </p14:cNvPr>
                <p14:cNvContentPartPr/>
                <p14:nvPr/>
              </p14:nvContentPartPr>
              <p14:xfrm>
                <a:off x="1799550" y="1806287"/>
                <a:ext cx="158760" cy="159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D7C067D-CBC1-4CB3-9717-975C6B306A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90910" y="1797647"/>
                  <a:ext cx="176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21FFE40-787F-4768-8AF3-6C5E5B3D064A}"/>
                    </a:ext>
                  </a:extLst>
                </p14:cNvPr>
                <p14:cNvContentPartPr/>
                <p14:nvPr/>
              </p14:nvContentPartPr>
              <p14:xfrm>
                <a:off x="2450790" y="1899887"/>
                <a:ext cx="15840" cy="172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21FFE40-787F-4768-8AF3-6C5E5B3D06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42150" y="1891247"/>
                  <a:ext cx="33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B900CB9-7CC5-4655-8415-E069B95D2E52}"/>
                    </a:ext>
                  </a:extLst>
                </p14:cNvPr>
                <p14:cNvContentPartPr/>
                <p14:nvPr/>
              </p14:nvContentPartPr>
              <p14:xfrm>
                <a:off x="2675790" y="1132727"/>
                <a:ext cx="510840" cy="1067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B900CB9-7CC5-4655-8415-E069B95D2E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66790" y="1123727"/>
                  <a:ext cx="528480" cy="10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B9ECA7E-96B8-4797-9448-B2E353EDADEF}"/>
                    </a:ext>
                  </a:extLst>
                </p14:cNvPr>
                <p14:cNvContentPartPr/>
                <p14:nvPr/>
              </p14:nvContentPartPr>
              <p14:xfrm>
                <a:off x="3571830" y="1529807"/>
                <a:ext cx="1634760" cy="94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B9ECA7E-96B8-4797-9448-B2E353EDADE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62830" y="1520807"/>
                  <a:ext cx="1652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49E9BE2-8D93-44CE-B5E2-D1AB884E6C82}"/>
                    </a:ext>
                  </a:extLst>
                </p14:cNvPr>
                <p14:cNvContentPartPr/>
                <p14:nvPr/>
              </p14:nvContentPartPr>
              <p14:xfrm>
                <a:off x="5111550" y="1325687"/>
                <a:ext cx="261720" cy="640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49E9BE2-8D93-44CE-B5E2-D1AB884E6C8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02550" y="1316687"/>
                  <a:ext cx="279360" cy="65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6493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, calendar&#10;&#10;Description automatically generated">
            <a:extLst>
              <a:ext uri="{FF2B5EF4-FFF2-40B4-BE49-F238E27FC236}">
                <a16:creationId xmlns:a16="http://schemas.microsoft.com/office/drawing/2014/main" id="{67331EB5-05EE-494B-9D8F-330B93B57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ED6C600-C301-41ED-8746-0885ACC7066A}"/>
              </a:ext>
            </a:extLst>
          </p:cNvPr>
          <p:cNvGrpSpPr/>
          <p:nvPr/>
        </p:nvGrpSpPr>
        <p:grpSpPr>
          <a:xfrm>
            <a:off x="5681070" y="2214527"/>
            <a:ext cx="4516560" cy="2584800"/>
            <a:chOff x="5681070" y="2214527"/>
            <a:chExt cx="4516560" cy="25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5B64605-0D8D-417C-8FE5-217EDAD5944E}"/>
                    </a:ext>
                  </a:extLst>
                </p14:cNvPr>
                <p14:cNvContentPartPr/>
                <p14:nvPr/>
              </p14:nvContentPartPr>
              <p14:xfrm>
                <a:off x="6991470" y="3859007"/>
                <a:ext cx="1272960" cy="104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5B64605-0D8D-417C-8FE5-217EDAD5944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82470" y="3850367"/>
                  <a:ext cx="1290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D075CA4-ED99-4F17-90E3-F650EE901B1B}"/>
                    </a:ext>
                  </a:extLst>
                </p14:cNvPr>
                <p14:cNvContentPartPr/>
                <p14:nvPr/>
              </p14:nvContentPartPr>
              <p14:xfrm>
                <a:off x="6124230" y="2733287"/>
                <a:ext cx="144360" cy="1861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D075CA4-ED99-4F17-90E3-F650EE901B1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15230" y="2724647"/>
                  <a:ext cx="162000" cy="18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1B972D4-25B6-47C0-8406-C01DA392C642}"/>
                    </a:ext>
                  </a:extLst>
                </p14:cNvPr>
                <p14:cNvContentPartPr/>
                <p14:nvPr/>
              </p14:nvContentPartPr>
              <p14:xfrm>
                <a:off x="5681070" y="2214527"/>
                <a:ext cx="3691800" cy="2584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1B972D4-25B6-47C0-8406-C01DA392C64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72070" y="2205527"/>
                  <a:ext cx="3709440" cy="260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54594B8-1ADE-4DBC-86E6-876EC6F93D18}"/>
                    </a:ext>
                  </a:extLst>
                </p14:cNvPr>
                <p14:cNvContentPartPr/>
                <p14:nvPr/>
              </p14:nvContentPartPr>
              <p14:xfrm>
                <a:off x="9470430" y="3671807"/>
                <a:ext cx="727200" cy="50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54594B8-1ADE-4DBC-86E6-876EC6F93D1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61430" y="3662807"/>
                  <a:ext cx="744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4B50B36-7B00-4B38-9AEB-11FF24DECE2A}"/>
                    </a:ext>
                  </a:extLst>
                </p14:cNvPr>
                <p14:cNvContentPartPr/>
                <p14:nvPr/>
              </p14:nvContentPartPr>
              <p14:xfrm>
                <a:off x="9844830" y="3511247"/>
                <a:ext cx="141480" cy="502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4B50B36-7B00-4B38-9AEB-11FF24DECE2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35830" y="3502247"/>
                  <a:ext cx="159120" cy="52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50481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lendar&#10;&#10;Description automatically generated">
            <a:extLst>
              <a:ext uri="{FF2B5EF4-FFF2-40B4-BE49-F238E27FC236}">
                <a16:creationId xmlns:a16="http://schemas.microsoft.com/office/drawing/2014/main" id="{C4F7F76B-30F3-4620-ABD5-0FFEB100A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0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waterfall chart&#10;&#10;Description automatically generated">
            <a:extLst>
              <a:ext uri="{FF2B5EF4-FFF2-40B4-BE49-F238E27FC236}">
                <a16:creationId xmlns:a16="http://schemas.microsoft.com/office/drawing/2014/main" id="{DDF3EF8E-3868-43F0-A89E-7A616B6A6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31A7173-94DE-4D63-A279-4FFBFD61D683}"/>
              </a:ext>
            </a:extLst>
          </p:cNvPr>
          <p:cNvGrpSpPr/>
          <p:nvPr/>
        </p:nvGrpSpPr>
        <p:grpSpPr>
          <a:xfrm>
            <a:off x="839430" y="2082767"/>
            <a:ext cx="2430720" cy="2712960"/>
            <a:chOff x="839430" y="2082767"/>
            <a:chExt cx="2430720" cy="271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8C05352-1E6F-407C-9F8A-8F15ED3650E9}"/>
                    </a:ext>
                  </a:extLst>
                </p14:cNvPr>
                <p14:cNvContentPartPr/>
                <p14:nvPr/>
              </p14:nvContentPartPr>
              <p14:xfrm>
                <a:off x="839430" y="2082767"/>
                <a:ext cx="635040" cy="2712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8C05352-1E6F-407C-9F8A-8F15ED3650E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0790" y="2074127"/>
                  <a:ext cx="652680" cy="27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E4FE339-DDB8-4092-932A-CDF720D73714}"/>
                    </a:ext>
                  </a:extLst>
                </p14:cNvPr>
                <p14:cNvContentPartPr/>
                <p14:nvPr/>
              </p14:nvContentPartPr>
              <p14:xfrm>
                <a:off x="1015470" y="4335287"/>
                <a:ext cx="1283040" cy="15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E4FE339-DDB8-4092-932A-CDF720D737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6470" y="4326287"/>
                  <a:ext cx="13006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DAF1FB9-5E85-4DC7-A090-2AE8ABA68268}"/>
                    </a:ext>
                  </a:extLst>
                </p14:cNvPr>
                <p14:cNvContentPartPr/>
                <p14:nvPr/>
              </p14:nvContentPartPr>
              <p14:xfrm>
                <a:off x="1161990" y="4344647"/>
                <a:ext cx="2108160" cy="65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DAF1FB9-5E85-4DC7-A090-2AE8ABA682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52990" y="4335647"/>
                  <a:ext cx="212580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E14D24-95CF-4216-82C7-D2C89785C96D}"/>
              </a:ext>
            </a:extLst>
          </p:cNvPr>
          <p:cNvGrpSpPr/>
          <p:nvPr/>
        </p:nvGrpSpPr>
        <p:grpSpPr>
          <a:xfrm>
            <a:off x="4361670" y="4414127"/>
            <a:ext cx="4881960" cy="81000"/>
            <a:chOff x="4361670" y="4414127"/>
            <a:chExt cx="4881960" cy="8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6C2D107-12F8-486E-A877-3C930C0FD791}"/>
                    </a:ext>
                  </a:extLst>
                </p14:cNvPr>
                <p14:cNvContentPartPr/>
                <p14:nvPr/>
              </p14:nvContentPartPr>
              <p14:xfrm>
                <a:off x="4361670" y="4420607"/>
                <a:ext cx="1689480" cy="42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6C2D107-12F8-486E-A877-3C930C0FD7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53030" y="4411967"/>
                  <a:ext cx="1707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F4E20CC-C2F2-41CD-B22E-3FA93E6DF174}"/>
                    </a:ext>
                  </a:extLst>
                </p14:cNvPr>
                <p14:cNvContentPartPr/>
                <p14:nvPr/>
              </p14:nvContentPartPr>
              <p14:xfrm>
                <a:off x="7580070" y="4414127"/>
                <a:ext cx="1663560" cy="81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F4E20CC-C2F2-41CD-B22E-3FA93E6DF17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71430" y="4405487"/>
                  <a:ext cx="1681200" cy="9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1AF3F0-FE60-4EFB-A794-CB5BC7986576}"/>
                  </a:ext>
                </a:extLst>
              </p14:cNvPr>
              <p14:cNvContentPartPr/>
              <p14:nvPr/>
            </p14:nvContentPartPr>
            <p14:xfrm>
              <a:off x="6725430" y="3579647"/>
              <a:ext cx="307800" cy="21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1AF3F0-FE60-4EFB-A794-CB5BC798657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16430" y="3571007"/>
                <a:ext cx="3254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E9B51C9-7ADC-4CAB-BEC9-4DF918DC1906}"/>
                  </a:ext>
                </a:extLst>
              </p14:cNvPr>
              <p14:cNvContentPartPr/>
              <p14:nvPr/>
            </p14:nvContentPartPr>
            <p14:xfrm>
              <a:off x="9810630" y="3662807"/>
              <a:ext cx="296280" cy="12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E9B51C9-7ADC-4CAB-BEC9-4DF918DC190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01990" y="3653807"/>
                <a:ext cx="313920" cy="3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7B700D8-69E3-447A-8094-21B4ACCA1105}"/>
              </a:ext>
            </a:extLst>
          </p:cNvPr>
          <p:cNvGrpSpPr/>
          <p:nvPr/>
        </p:nvGrpSpPr>
        <p:grpSpPr>
          <a:xfrm>
            <a:off x="2183670" y="1207607"/>
            <a:ext cx="2553840" cy="1251720"/>
            <a:chOff x="2183670" y="1207607"/>
            <a:chExt cx="2553840" cy="12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FDAE520-2C1A-4F92-B837-42A63AF47391}"/>
                    </a:ext>
                  </a:extLst>
                </p14:cNvPr>
                <p14:cNvContentPartPr/>
                <p14:nvPr/>
              </p14:nvContentPartPr>
              <p14:xfrm>
                <a:off x="2186910" y="2165567"/>
                <a:ext cx="436680" cy="293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FDAE520-2C1A-4F92-B837-42A63AF4739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77910" y="2156567"/>
                  <a:ext cx="4543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47BB9A3-4464-4C12-AAEA-1A36D0FC40F0}"/>
                    </a:ext>
                  </a:extLst>
                </p14:cNvPr>
                <p14:cNvContentPartPr/>
                <p14:nvPr/>
              </p14:nvContentPartPr>
              <p14:xfrm>
                <a:off x="2793150" y="1902767"/>
                <a:ext cx="212040" cy="21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47BB9A3-4464-4C12-AAEA-1A36D0FC40F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84510" y="1894127"/>
                  <a:ext cx="229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43AF21-3220-42DD-BB35-F40031146511}"/>
                    </a:ext>
                  </a:extLst>
                </p14:cNvPr>
                <p14:cNvContentPartPr/>
                <p14:nvPr/>
              </p14:nvContentPartPr>
              <p14:xfrm>
                <a:off x="3089070" y="1952807"/>
                <a:ext cx="364320" cy="82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43AF21-3220-42DD-BB35-F4003114651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80430" y="1944167"/>
                  <a:ext cx="381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536751D-5216-4439-B810-C269FFF263D1}"/>
                    </a:ext>
                  </a:extLst>
                </p14:cNvPr>
                <p14:cNvContentPartPr/>
                <p14:nvPr/>
              </p14:nvContentPartPr>
              <p14:xfrm>
                <a:off x="3581190" y="1720967"/>
                <a:ext cx="127080" cy="269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536751D-5216-4439-B810-C269FFF263D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72190" y="1711967"/>
                  <a:ext cx="1447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DD9F32F-3DD5-422C-9A5B-3A97F6847F4E}"/>
                    </a:ext>
                  </a:extLst>
                </p14:cNvPr>
                <p14:cNvContentPartPr/>
                <p14:nvPr/>
              </p14:nvContentPartPr>
              <p14:xfrm>
                <a:off x="3617190" y="1899167"/>
                <a:ext cx="141480" cy="52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DD9F32F-3DD5-422C-9A5B-3A97F6847F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608550" y="1890167"/>
                  <a:ext cx="159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E4FD805-DAED-42BE-A48F-C237612E3A4B}"/>
                    </a:ext>
                  </a:extLst>
                </p14:cNvPr>
                <p14:cNvContentPartPr/>
                <p14:nvPr/>
              </p14:nvContentPartPr>
              <p14:xfrm>
                <a:off x="3841830" y="1804487"/>
                <a:ext cx="183960" cy="112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E4FD805-DAED-42BE-A48F-C237612E3A4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33190" y="1795487"/>
                  <a:ext cx="201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778DDDF-5AB7-4087-8EC5-E18DF57E8B6E}"/>
                    </a:ext>
                  </a:extLst>
                </p14:cNvPr>
                <p14:cNvContentPartPr/>
                <p14:nvPr/>
              </p14:nvContentPartPr>
              <p14:xfrm>
                <a:off x="4195710" y="1708007"/>
                <a:ext cx="173160" cy="374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778DDDF-5AB7-4087-8EC5-E18DF57E8B6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87070" y="1699007"/>
                  <a:ext cx="1908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618D476-AE1E-4182-B2E1-12939D85CC4E}"/>
                    </a:ext>
                  </a:extLst>
                </p14:cNvPr>
                <p14:cNvContentPartPr/>
                <p14:nvPr/>
              </p14:nvContentPartPr>
              <p14:xfrm>
                <a:off x="3085110" y="2072687"/>
                <a:ext cx="1281240" cy="304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618D476-AE1E-4182-B2E1-12939D85CC4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76110" y="2063687"/>
                  <a:ext cx="12988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62A9E59-1C12-4470-B427-EFCF361026B0}"/>
                    </a:ext>
                  </a:extLst>
                </p14:cNvPr>
                <p14:cNvContentPartPr/>
                <p14:nvPr/>
              </p14:nvContentPartPr>
              <p14:xfrm>
                <a:off x="2183670" y="1207607"/>
                <a:ext cx="2553840" cy="1205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62A9E59-1C12-4470-B427-EFCF361026B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74670" y="1198967"/>
                  <a:ext cx="2571480" cy="1223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4141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waterfall chart&#10;&#10;Description automatically generated">
            <a:extLst>
              <a:ext uri="{FF2B5EF4-FFF2-40B4-BE49-F238E27FC236}">
                <a16:creationId xmlns:a16="http://schemas.microsoft.com/office/drawing/2014/main" id="{8F3267B9-6357-42AF-9F0E-79569BA4F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7D9182D-815A-4956-B77E-8D645963B4CA}"/>
              </a:ext>
            </a:extLst>
          </p:cNvPr>
          <p:cNvGrpSpPr/>
          <p:nvPr/>
        </p:nvGrpSpPr>
        <p:grpSpPr>
          <a:xfrm>
            <a:off x="4621950" y="4240607"/>
            <a:ext cx="2817360" cy="379440"/>
            <a:chOff x="4621950" y="4240607"/>
            <a:chExt cx="2817360" cy="37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3EFF0F9-971E-4499-857F-28B3FEC97F0A}"/>
                    </a:ext>
                  </a:extLst>
                </p14:cNvPr>
                <p14:cNvContentPartPr/>
                <p14:nvPr/>
              </p14:nvContentPartPr>
              <p14:xfrm>
                <a:off x="4791870" y="4314407"/>
                <a:ext cx="2647440" cy="305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3EFF0F9-971E-4499-857F-28B3FEC97F0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82870" y="4305767"/>
                  <a:ext cx="26650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3390EBA-A98F-42DE-8BA9-C718BA99E246}"/>
                    </a:ext>
                  </a:extLst>
                </p14:cNvPr>
                <p14:cNvContentPartPr/>
                <p14:nvPr/>
              </p14:nvContentPartPr>
              <p14:xfrm>
                <a:off x="4621950" y="4240607"/>
                <a:ext cx="299160" cy="116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3390EBA-A98F-42DE-8BA9-C718BA99E24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12950" y="4231607"/>
                  <a:ext cx="31680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C1F0B8B-1B8D-43FA-94F8-85B1F5B8D1F3}"/>
              </a:ext>
            </a:extLst>
          </p:cNvPr>
          <p:cNvGrpSpPr/>
          <p:nvPr/>
        </p:nvGrpSpPr>
        <p:grpSpPr>
          <a:xfrm>
            <a:off x="6049710" y="2171687"/>
            <a:ext cx="2964240" cy="948960"/>
            <a:chOff x="6049710" y="2171687"/>
            <a:chExt cx="2964240" cy="94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139682C-E2AB-41D1-A169-18F655E259B8}"/>
                    </a:ext>
                  </a:extLst>
                </p14:cNvPr>
                <p14:cNvContentPartPr/>
                <p14:nvPr/>
              </p14:nvContentPartPr>
              <p14:xfrm>
                <a:off x="6049710" y="2171687"/>
                <a:ext cx="2938320" cy="948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139682C-E2AB-41D1-A169-18F655E259B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41070" y="2163047"/>
                  <a:ext cx="2955960" cy="9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26D8295-A933-405C-A359-186CEF07AB32}"/>
                    </a:ext>
                  </a:extLst>
                </p14:cNvPr>
                <p14:cNvContentPartPr/>
                <p14:nvPr/>
              </p14:nvContentPartPr>
              <p14:xfrm>
                <a:off x="8565030" y="2815007"/>
                <a:ext cx="448920" cy="305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26D8295-A933-405C-A359-186CEF07AB3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56030" y="2806367"/>
                  <a:ext cx="466560" cy="323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4678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waterfall chart&#10;&#10;Description automatically generated">
            <a:extLst>
              <a:ext uri="{FF2B5EF4-FFF2-40B4-BE49-F238E27FC236}">
                <a16:creationId xmlns:a16="http://schemas.microsoft.com/office/drawing/2014/main" id="{891DB818-A5E9-4D58-B350-5F90169BE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C7FB46-5E97-47EB-95CE-274EEA04C710}"/>
                  </a:ext>
                </a:extLst>
              </p14:cNvPr>
              <p14:cNvContentPartPr/>
              <p14:nvPr/>
            </p14:nvContentPartPr>
            <p14:xfrm>
              <a:off x="8827830" y="644567"/>
              <a:ext cx="414000" cy="6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C7FB46-5E97-47EB-95CE-274EEA04C7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19190" y="635567"/>
                <a:ext cx="4316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83EEE5-A47F-4F89-8183-FE55B7A2607C}"/>
                  </a:ext>
                </a:extLst>
              </p14:cNvPr>
              <p14:cNvContentPartPr/>
              <p14:nvPr/>
            </p14:nvContentPartPr>
            <p14:xfrm>
              <a:off x="6718950" y="593447"/>
              <a:ext cx="318960" cy="100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83EEE5-A47F-4F89-8183-FE55B7A260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0310" y="584447"/>
                <a:ext cx="3366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3DEBB2-EF84-46ED-BCA6-CA8078B3B26F}"/>
                  </a:ext>
                </a:extLst>
              </p14:cNvPr>
              <p14:cNvContentPartPr/>
              <p14:nvPr/>
            </p14:nvContentPartPr>
            <p14:xfrm>
              <a:off x="4161510" y="572927"/>
              <a:ext cx="458280" cy="193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3DEBB2-EF84-46ED-BCA6-CA8078B3B26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52870" y="564287"/>
                <a:ext cx="4759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8077FE2-5BDE-4DFE-8F44-46F7779440D3}"/>
                  </a:ext>
                </a:extLst>
              </p14:cNvPr>
              <p14:cNvContentPartPr/>
              <p14:nvPr/>
            </p14:nvContentPartPr>
            <p14:xfrm>
              <a:off x="9057870" y="1024007"/>
              <a:ext cx="278640" cy="127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8077FE2-5BDE-4DFE-8F44-46F7779440D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8870" y="1015007"/>
                <a:ext cx="2962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299E85E-8EEB-40E9-85E5-3599E932A46F}"/>
                  </a:ext>
                </a:extLst>
              </p14:cNvPr>
              <p14:cNvContentPartPr/>
              <p14:nvPr/>
            </p14:nvContentPartPr>
            <p14:xfrm>
              <a:off x="7289190" y="1137047"/>
              <a:ext cx="162360" cy="52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99E85E-8EEB-40E9-85E5-3599E932A4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0550" y="1128407"/>
                <a:ext cx="18000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41E612-C2A6-4CE7-AD45-98F5F3D2C751}"/>
                  </a:ext>
                </a:extLst>
              </p14:cNvPr>
              <p14:cNvContentPartPr/>
              <p14:nvPr/>
            </p14:nvContentPartPr>
            <p14:xfrm>
              <a:off x="4945230" y="812327"/>
              <a:ext cx="267480" cy="143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41E612-C2A6-4CE7-AD45-98F5F3D2C75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36590" y="803687"/>
                <a:ext cx="2851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62AE7F7-A878-46B8-8485-CE02F08C9408}"/>
                  </a:ext>
                </a:extLst>
              </p14:cNvPr>
              <p14:cNvContentPartPr/>
              <p14:nvPr/>
            </p14:nvContentPartPr>
            <p14:xfrm>
              <a:off x="5201190" y="2402087"/>
              <a:ext cx="293760" cy="398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62AE7F7-A878-46B8-8485-CE02F08C940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92550" y="2393447"/>
                <a:ext cx="31140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EBECA3-24E3-4D83-A3AB-C5D6775EF9A2}"/>
                  </a:ext>
                </a:extLst>
              </p14:cNvPr>
              <p14:cNvContentPartPr/>
              <p14:nvPr/>
            </p14:nvContentPartPr>
            <p14:xfrm>
              <a:off x="7471710" y="2307407"/>
              <a:ext cx="645840" cy="322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EBECA3-24E3-4D83-A3AB-C5D6775EF9A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63070" y="2298767"/>
                <a:ext cx="66348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5FACC04-DCBA-4C69-BF87-65DD5F9609D9}"/>
                  </a:ext>
                </a:extLst>
              </p14:cNvPr>
              <p14:cNvContentPartPr/>
              <p14:nvPr/>
            </p14:nvContentPartPr>
            <p14:xfrm>
              <a:off x="9798390" y="2320727"/>
              <a:ext cx="244440" cy="331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5FACC04-DCBA-4C69-BF87-65DD5F9609D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789390" y="2312087"/>
                <a:ext cx="262080" cy="34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6347D9A-0C51-4CDC-AB16-F88B2A1B6409}"/>
              </a:ext>
            </a:extLst>
          </p:cNvPr>
          <p:cNvGrpSpPr/>
          <p:nvPr/>
        </p:nvGrpSpPr>
        <p:grpSpPr>
          <a:xfrm>
            <a:off x="907110" y="39407"/>
            <a:ext cx="2842920" cy="2673720"/>
            <a:chOff x="907110" y="39407"/>
            <a:chExt cx="2842920" cy="267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4B848D8-BC14-43FC-B2D3-57D7CB8522A6}"/>
                    </a:ext>
                  </a:extLst>
                </p14:cNvPr>
                <p14:cNvContentPartPr/>
                <p14:nvPr/>
              </p14:nvContentPartPr>
              <p14:xfrm>
                <a:off x="1481670" y="2430887"/>
                <a:ext cx="1005840" cy="24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4B848D8-BC14-43FC-B2D3-57D7CB8522A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72670" y="2422247"/>
                  <a:ext cx="1023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805C71F-2D4A-4AA7-969E-83E9D6AED89D}"/>
                    </a:ext>
                  </a:extLst>
                </p14:cNvPr>
                <p14:cNvContentPartPr/>
                <p14:nvPr/>
              </p14:nvContentPartPr>
              <p14:xfrm>
                <a:off x="1434150" y="2452127"/>
                <a:ext cx="1068840" cy="38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805C71F-2D4A-4AA7-969E-83E9D6AED89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25150" y="2443127"/>
                  <a:ext cx="10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A635E02-D3A8-44A3-B4D5-CBC88D035BF0}"/>
                    </a:ext>
                  </a:extLst>
                </p14:cNvPr>
                <p14:cNvContentPartPr/>
                <p14:nvPr/>
              </p14:nvContentPartPr>
              <p14:xfrm>
                <a:off x="907110" y="39407"/>
                <a:ext cx="2842920" cy="2673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A635E02-D3A8-44A3-B4D5-CBC88D035BF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98110" y="30407"/>
                  <a:ext cx="2860560" cy="269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2C0AAA6-6046-4A03-B641-9D1D7ABC5ACB}"/>
                    </a:ext>
                  </a:extLst>
                </p14:cNvPr>
                <p14:cNvContentPartPr/>
                <p14:nvPr/>
              </p14:nvContentPartPr>
              <p14:xfrm>
                <a:off x="1296990" y="1745087"/>
                <a:ext cx="450000" cy="228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2C0AAA6-6046-4A03-B641-9D1D7ABC5AC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87990" y="1736087"/>
                  <a:ext cx="467640" cy="246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2682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waterfall chart&#10;&#10;Description automatically generated">
            <a:extLst>
              <a:ext uri="{FF2B5EF4-FFF2-40B4-BE49-F238E27FC236}">
                <a16:creationId xmlns:a16="http://schemas.microsoft.com/office/drawing/2014/main" id="{9F3310C0-FB84-4275-82C6-A3250B3F4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6616684-42C9-4AF4-8327-F07C9C0F10A3}"/>
              </a:ext>
            </a:extLst>
          </p:cNvPr>
          <p:cNvGrpSpPr/>
          <p:nvPr/>
        </p:nvGrpSpPr>
        <p:grpSpPr>
          <a:xfrm>
            <a:off x="463590" y="5043407"/>
            <a:ext cx="11357280" cy="480240"/>
            <a:chOff x="463590" y="5043407"/>
            <a:chExt cx="1135728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6DD59E7-7AC5-4ABC-954A-C6AC549B30D6}"/>
                    </a:ext>
                  </a:extLst>
                </p14:cNvPr>
                <p14:cNvContentPartPr/>
                <p14:nvPr/>
              </p14:nvContentPartPr>
              <p14:xfrm>
                <a:off x="466830" y="5112887"/>
                <a:ext cx="7560" cy="91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6DD59E7-7AC5-4ABC-954A-C6AC549B30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8190" y="5104247"/>
                  <a:ext cx="25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572E5E-AAB2-4A24-BE87-78DD08A65CB6}"/>
                    </a:ext>
                  </a:extLst>
                </p14:cNvPr>
                <p14:cNvContentPartPr/>
                <p14:nvPr/>
              </p14:nvContentPartPr>
              <p14:xfrm>
                <a:off x="463590" y="5175167"/>
                <a:ext cx="1890720" cy="131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572E5E-AAB2-4A24-BE87-78DD08A65CB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4950" y="5166167"/>
                  <a:ext cx="1908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D7DF9CD-7D1F-4204-91D7-F68C55885990}"/>
                    </a:ext>
                  </a:extLst>
                </p14:cNvPr>
                <p14:cNvContentPartPr/>
                <p14:nvPr/>
              </p14:nvContentPartPr>
              <p14:xfrm>
                <a:off x="591750" y="5043407"/>
                <a:ext cx="1753560" cy="200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D7DF9CD-7D1F-4204-91D7-F68C5588599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2750" y="5034407"/>
                  <a:ext cx="1771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A0B81BA-EF62-4778-B0F0-FD3008C9B63B}"/>
                    </a:ext>
                  </a:extLst>
                </p14:cNvPr>
                <p14:cNvContentPartPr/>
                <p14:nvPr/>
              </p14:nvContentPartPr>
              <p14:xfrm>
                <a:off x="3597750" y="5396927"/>
                <a:ext cx="1414080" cy="76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A0B81BA-EF62-4778-B0F0-FD3008C9B63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88750" y="5388287"/>
                  <a:ext cx="1431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2FBB78E-9FE4-4EB0-92E9-8B98126A17E2}"/>
                    </a:ext>
                  </a:extLst>
                </p14:cNvPr>
                <p14:cNvContentPartPr/>
                <p14:nvPr/>
              </p14:nvContentPartPr>
              <p14:xfrm>
                <a:off x="3882150" y="5393327"/>
                <a:ext cx="1315080" cy="130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2FBB78E-9FE4-4EB0-92E9-8B98126A17E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73510" y="5384327"/>
                  <a:ext cx="1332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8BEBCDB-0FCF-4185-B0E9-1B35DEE88A6D}"/>
                    </a:ext>
                  </a:extLst>
                </p14:cNvPr>
                <p14:cNvContentPartPr/>
                <p14:nvPr/>
              </p14:nvContentPartPr>
              <p14:xfrm>
                <a:off x="6730470" y="5228807"/>
                <a:ext cx="1272960" cy="56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8BEBCDB-0FCF-4185-B0E9-1B35DEE88A6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21470" y="5220167"/>
                  <a:ext cx="12906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4D0C0AD-C4D7-418B-89B6-9D8C254ED876}"/>
                    </a:ext>
                  </a:extLst>
                </p14:cNvPr>
                <p14:cNvContentPartPr/>
                <p14:nvPr/>
              </p14:nvContentPartPr>
              <p14:xfrm>
                <a:off x="6891390" y="5183447"/>
                <a:ext cx="1754280" cy="183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4D0C0AD-C4D7-418B-89B6-9D8C254ED87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82390" y="5174807"/>
                  <a:ext cx="1771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99511EA-DC30-442C-96DB-0AB7C2B00224}"/>
                    </a:ext>
                  </a:extLst>
                </p14:cNvPr>
                <p14:cNvContentPartPr/>
                <p14:nvPr/>
              </p14:nvContentPartPr>
              <p14:xfrm>
                <a:off x="9800190" y="5226287"/>
                <a:ext cx="2020680" cy="164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99511EA-DC30-442C-96DB-0AB7C2B0022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91550" y="5217287"/>
                  <a:ext cx="2038320" cy="18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84657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waterfall chart&#10;&#10;Description automatically generated">
            <a:extLst>
              <a:ext uri="{FF2B5EF4-FFF2-40B4-BE49-F238E27FC236}">
                <a16:creationId xmlns:a16="http://schemas.microsoft.com/office/drawing/2014/main" id="{E1BE3E01-FCDD-4AD4-99E9-3C1EDE8BF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D0D1CB-2DED-4DD7-BFA4-E40223614C9D}"/>
                  </a:ext>
                </a:extLst>
              </p14:cNvPr>
              <p14:cNvContentPartPr/>
              <p14:nvPr/>
            </p14:nvContentPartPr>
            <p14:xfrm>
              <a:off x="474750" y="3039287"/>
              <a:ext cx="655560" cy="29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D0D1CB-2DED-4DD7-BFA4-E40223614C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110" y="3030647"/>
                <a:ext cx="6732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D9CB39D-430A-45D6-95B7-36D707355A7B}"/>
                  </a:ext>
                </a:extLst>
              </p14:cNvPr>
              <p14:cNvContentPartPr/>
              <p14:nvPr/>
            </p14:nvContentPartPr>
            <p14:xfrm>
              <a:off x="3438630" y="3061247"/>
              <a:ext cx="739800" cy="5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D9CB39D-430A-45D6-95B7-36D707355A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9990" y="3052247"/>
                <a:ext cx="7574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A806E14-2837-48A7-9B95-C63B68268F44}"/>
                  </a:ext>
                </a:extLst>
              </p14:cNvPr>
              <p14:cNvContentPartPr/>
              <p14:nvPr/>
            </p14:nvContentPartPr>
            <p14:xfrm>
              <a:off x="6191190" y="3041087"/>
              <a:ext cx="648720" cy="8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A806E14-2837-48A7-9B95-C63B68268F4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82190" y="3032087"/>
                <a:ext cx="66636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9E4EBB6-DAA6-400D-AC0D-7AD020FE2482}"/>
                  </a:ext>
                </a:extLst>
              </p14:cNvPr>
              <p14:cNvContentPartPr/>
              <p14:nvPr/>
            </p14:nvContentPartPr>
            <p14:xfrm>
              <a:off x="9322830" y="3041447"/>
              <a:ext cx="343800" cy="27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9E4EBB6-DAA6-400D-AC0D-7AD020FE24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14190" y="3032447"/>
                <a:ext cx="36144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26A7BF5-BCEB-469D-BEBA-5F0F3AF50117}"/>
              </a:ext>
            </a:extLst>
          </p:cNvPr>
          <p:cNvGrpSpPr/>
          <p:nvPr/>
        </p:nvGrpSpPr>
        <p:grpSpPr>
          <a:xfrm>
            <a:off x="6732270" y="-88393"/>
            <a:ext cx="1509120" cy="1139760"/>
            <a:chOff x="6732270" y="-88393"/>
            <a:chExt cx="1509120" cy="11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78E732-5DCA-4B9B-88EB-5BC6D956C4E2}"/>
                    </a:ext>
                  </a:extLst>
                </p14:cNvPr>
                <p14:cNvContentPartPr/>
                <p14:nvPr/>
              </p14:nvContentPartPr>
              <p14:xfrm>
                <a:off x="6732270" y="571127"/>
                <a:ext cx="597600" cy="480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78E732-5DCA-4B9B-88EB-5BC6D956C4E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23630" y="562487"/>
                  <a:ext cx="61524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991D9D3-C431-4305-AD0A-97A31979D48A}"/>
                    </a:ext>
                  </a:extLst>
                </p14:cNvPr>
                <p14:cNvContentPartPr/>
                <p14:nvPr/>
              </p14:nvContentPartPr>
              <p14:xfrm>
                <a:off x="7410150" y="156407"/>
                <a:ext cx="564480" cy="191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991D9D3-C431-4305-AD0A-97A31979D48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01150" y="147767"/>
                  <a:ext cx="582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E2FE2ED-CBA0-42CD-B869-4FEB90EC0170}"/>
                    </a:ext>
                  </a:extLst>
                </p14:cNvPr>
                <p14:cNvContentPartPr/>
                <p14:nvPr/>
              </p14:nvContentPartPr>
              <p14:xfrm>
                <a:off x="7038990" y="-88393"/>
                <a:ext cx="1202400" cy="779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E2FE2ED-CBA0-42CD-B869-4FEB90EC017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30350" y="-97393"/>
                  <a:ext cx="1220040" cy="79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8BC9656-68DD-4FBE-B830-AA4F7D34A25B}"/>
                  </a:ext>
                </a:extLst>
              </p14:cNvPr>
              <p14:cNvContentPartPr/>
              <p14:nvPr/>
            </p14:nvContentPartPr>
            <p14:xfrm>
              <a:off x="574110" y="4408599"/>
              <a:ext cx="380160" cy="86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8BC9656-68DD-4FBE-B830-AA4F7D34A25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5110" y="4399599"/>
                <a:ext cx="3978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F3A08AC-0A56-41D4-B0D2-37484A57EC23}"/>
                  </a:ext>
                </a:extLst>
              </p14:cNvPr>
              <p14:cNvContentPartPr/>
              <p14:nvPr/>
            </p14:nvContentPartPr>
            <p14:xfrm>
              <a:off x="3529710" y="4477719"/>
              <a:ext cx="268560" cy="56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F3A08AC-0A56-41D4-B0D2-37484A57EC2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20710" y="4468719"/>
                <a:ext cx="2862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51EC762-95CF-430A-A29B-87815F9D5D11}"/>
                  </a:ext>
                </a:extLst>
              </p14:cNvPr>
              <p14:cNvContentPartPr/>
              <p14:nvPr/>
            </p14:nvContentPartPr>
            <p14:xfrm>
              <a:off x="6345630" y="4658439"/>
              <a:ext cx="318600" cy="23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51EC762-95CF-430A-A29B-87815F9D5D1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36990" y="4649799"/>
                <a:ext cx="3362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8985DD8-4D4A-4D60-AD0C-F145300E029F}"/>
                  </a:ext>
                </a:extLst>
              </p14:cNvPr>
              <p14:cNvContentPartPr/>
              <p14:nvPr/>
            </p14:nvContentPartPr>
            <p14:xfrm>
              <a:off x="9332190" y="4527039"/>
              <a:ext cx="185400" cy="38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8985DD8-4D4A-4D60-AD0C-F145300E029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23190" y="4518399"/>
                <a:ext cx="20304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7AF537D-A43E-4F69-9BB7-C09E10B92353}"/>
                  </a:ext>
                </a:extLst>
              </p14:cNvPr>
              <p14:cNvContentPartPr/>
              <p14:nvPr/>
            </p14:nvContentPartPr>
            <p14:xfrm>
              <a:off x="520470" y="4693719"/>
              <a:ext cx="2568240" cy="894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7AF537D-A43E-4F69-9BB7-C09E10B9235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11470" y="4685079"/>
                <a:ext cx="2585880" cy="91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0892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table, waterfall chart&#10;&#10;Description automatically generated">
            <a:extLst>
              <a:ext uri="{FF2B5EF4-FFF2-40B4-BE49-F238E27FC236}">
                <a16:creationId xmlns:a16="http://schemas.microsoft.com/office/drawing/2014/main" id="{17D7D001-C892-4164-BB38-CA6C9E28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A07F592-72B7-4682-9A15-25B5BBB7E4A5}"/>
                  </a:ext>
                </a:extLst>
              </p14:cNvPr>
              <p14:cNvContentPartPr/>
              <p14:nvPr/>
            </p14:nvContentPartPr>
            <p14:xfrm>
              <a:off x="9590670" y="235247"/>
              <a:ext cx="297720" cy="277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A07F592-72B7-4682-9A15-25B5BBB7E4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2030" y="226247"/>
                <a:ext cx="3153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864243-5656-490B-BE63-3984E2D6628E}"/>
                  </a:ext>
                </a:extLst>
              </p14:cNvPr>
              <p14:cNvContentPartPr/>
              <p14:nvPr/>
            </p14:nvContentPartPr>
            <p14:xfrm>
              <a:off x="372870" y="3939647"/>
              <a:ext cx="2670840" cy="585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864243-5656-490B-BE63-3984E2D662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4230" y="3930647"/>
                <a:ext cx="268848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0C52920-C897-48CF-8448-851E44B3C262}"/>
                  </a:ext>
                </a:extLst>
              </p14:cNvPr>
              <p14:cNvContentPartPr/>
              <p14:nvPr/>
            </p14:nvContentPartPr>
            <p14:xfrm>
              <a:off x="560790" y="4989407"/>
              <a:ext cx="383760" cy="21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0C52920-C897-48CF-8448-851E44B3C2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1790" y="4980767"/>
                <a:ext cx="4014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5598D59-F294-4CCC-9FA6-480607B1E137}"/>
                  </a:ext>
                </a:extLst>
              </p14:cNvPr>
              <p14:cNvContentPartPr/>
              <p14:nvPr/>
            </p14:nvContentPartPr>
            <p14:xfrm>
              <a:off x="958950" y="932927"/>
              <a:ext cx="190800" cy="60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5598D59-F294-4CCC-9FA6-480607B1E13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9950" y="924287"/>
                <a:ext cx="2084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FB30586-A076-47A1-8878-8D9361E5AAB6}"/>
                  </a:ext>
                </a:extLst>
              </p14:cNvPr>
              <p14:cNvContentPartPr/>
              <p14:nvPr/>
            </p14:nvContentPartPr>
            <p14:xfrm>
              <a:off x="1254510" y="4955207"/>
              <a:ext cx="279720" cy="32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FB30586-A076-47A1-8878-8D9361E5AAB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45870" y="4946207"/>
                <a:ext cx="2973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D38D6D3-81E6-4CEE-9072-DD71EA9F9D6D}"/>
                  </a:ext>
                </a:extLst>
              </p14:cNvPr>
              <p14:cNvContentPartPr/>
              <p14:nvPr/>
            </p14:nvContentPartPr>
            <p14:xfrm>
              <a:off x="1409310" y="909887"/>
              <a:ext cx="119880" cy="43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D38D6D3-81E6-4CEE-9072-DD71EA9F9D6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00670" y="901247"/>
                <a:ext cx="13752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97C3F42-18AC-4634-B3EA-1C1EE30E4950}"/>
                  </a:ext>
                </a:extLst>
              </p14:cNvPr>
              <p14:cNvContentPartPr/>
              <p14:nvPr/>
            </p14:nvContentPartPr>
            <p14:xfrm>
              <a:off x="435870" y="464236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97C3F42-18AC-4634-B3EA-1C1EE30E495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7230" y="463372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E6F6374-ECB9-461E-94F6-7A34D2327E56}"/>
                  </a:ext>
                </a:extLst>
              </p14:cNvPr>
              <p14:cNvContentPartPr/>
              <p14:nvPr/>
            </p14:nvContentPartPr>
            <p14:xfrm>
              <a:off x="1900350" y="4938287"/>
              <a:ext cx="352440" cy="33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E6F6374-ECB9-461E-94F6-7A34D2327E5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1350" y="4929287"/>
                <a:ext cx="370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E7CF554-2417-4D6A-B237-348992870B22}"/>
                  </a:ext>
                </a:extLst>
              </p14:cNvPr>
              <p14:cNvContentPartPr/>
              <p14:nvPr/>
            </p14:nvContentPartPr>
            <p14:xfrm>
              <a:off x="2558070" y="4918847"/>
              <a:ext cx="241920" cy="57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E7CF554-2417-4D6A-B237-348992870B2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49070" y="4910207"/>
                <a:ext cx="259560" cy="7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5C4B1DF7-4813-4F25-A28D-B9B1FCD31D6B}"/>
              </a:ext>
            </a:extLst>
          </p:cNvPr>
          <p:cNvGrpSpPr/>
          <p:nvPr/>
        </p:nvGrpSpPr>
        <p:grpSpPr>
          <a:xfrm>
            <a:off x="586350" y="5308727"/>
            <a:ext cx="304560" cy="44640"/>
            <a:chOff x="586350" y="5308727"/>
            <a:chExt cx="304560" cy="4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2259AB1-7BA3-4450-81C5-2F0A0A9215F2}"/>
                    </a:ext>
                  </a:extLst>
                </p14:cNvPr>
                <p14:cNvContentPartPr/>
                <p14:nvPr/>
              </p14:nvContentPartPr>
              <p14:xfrm>
                <a:off x="610110" y="5308727"/>
                <a:ext cx="91080" cy="16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2259AB1-7BA3-4450-81C5-2F0A0A9215F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1470" y="5300087"/>
                  <a:ext cx="1087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DAF5529-8A6D-403A-A5E8-299814EC0C32}"/>
                    </a:ext>
                  </a:extLst>
                </p14:cNvPr>
                <p14:cNvContentPartPr/>
                <p14:nvPr/>
              </p14:nvContentPartPr>
              <p14:xfrm>
                <a:off x="586350" y="5334647"/>
                <a:ext cx="304560" cy="18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DAF5529-8A6D-403A-A5E8-299814EC0C3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7710" y="5326007"/>
                  <a:ext cx="32220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8DA91B-A15F-43E6-9710-F145F11DE687}"/>
              </a:ext>
            </a:extLst>
          </p:cNvPr>
          <p:cNvGrpSpPr/>
          <p:nvPr/>
        </p:nvGrpSpPr>
        <p:grpSpPr>
          <a:xfrm>
            <a:off x="1231470" y="5392247"/>
            <a:ext cx="977760" cy="47520"/>
            <a:chOff x="1231470" y="5392247"/>
            <a:chExt cx="977760" cy="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D9EE51C-875C-4DE1-ACC9-86797CC53539}"/>
                    </a:ext>
                  </a:extLst>
                </p14:cNvPr>
                <p14:cNvContentPartPr/>
                <p14:nvPr/>
              </p14:nvContentPartPr>
              <p14:xfrm>
                <a:off x="1231470" y="5392247"/>
                <a:ext cx="248400" cy="47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D9EE51C-875C-4DE1-ACC9-86797CC5353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22830" y="5383607"/>
                  <a:ext cx="266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8735B3E-565F-43D2-AF97-70A631DC0691}"/>
                    </a:ext>
                  </a:extLst>
                </p14:cNvPr>
                <p14:cNvContentPartPr/>
                <p14:nvPr/>
              </p14:nvContentPartPr>
              <p14:xfrm>
                <a:off x="1916910" y="5393327"/>
                <a:ext cx="292320" cy="24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8735B3E-565F-43D2-AF97-70A631DC069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07910" y="5384327"/>
                  <a:ext cx="309960" cy="4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A80BA8A-4AA5-4955-9E22-D5061998D38A}"/>
                  </a:ext>
                </a:extLst>
              </p14:cNvPr>
              <p14:cNvContentPartPr/>
              <p14:nvPr/>
            </p14:nvContentPartPr>
            <p14:xfrm>
              <a:off x="2511270" y="5321327"/>
              <a:ext cx="330480" cy="51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A80BA8A-4AA5-4955-9E22-D5061998D38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502630" y="5312327"/>
                <a:ext cx="3481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8D06EC2-AEEB-41A2-8F20-ABFA9DC1FF36}"/>
                  </a:ext>
                </a:extLst>
              </p14:cNvPr>
              <p14:cNvContentPartPr/>
              <p14:nvPr/>
            </p14:nvContentPartPr>
            <p14:xfrm>
              <a:off x="1006830" y="1732847"/>
              <a:ext cx="195480" cy="36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8D06EC2-AEEB-41A2-8F20-ABFA9DC1FF3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8190" y="1724207"/>
                <a:ext cx="213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69A6CCA-E438-4100-8648-7AF6D7791B8E}"/>
                  </a:ext>
                </a:extLst>
              </p14:cNvPr>
              <p14:cNvContentPartPr/>
              <p14:nvPr/>
            </p14:nvContentPartPr>
            <p14:xfrm>
              <a:off x="1357110" y="1665887"/>
              <a:ext cx="264600" cy="55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69A6CCA-E438-4100-8648-7AF6D7791B8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48110" y="1656887"/>
                <a:ext cx="28224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0681B64D-1B4D-4F82-9C04-64A2DF25C198}"/>
              </a:ext>
            </a:extLst>
          </p:cNvPr>
          <p:cNvGrpSpPr/>
          <p:nvPr/>
        </p:nvGrpSpPr>
        <p:grpSpPr>
          <a:xfrm>
            <a:off x="546390" y="5773847"/>
            <a:ext cx="946800" cy="100080"/>
            <a:chOff x="546390" y="5773847"/>
            <a:chExt cx="946800" cy="1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2622CB9-DB3A-493B-8B19-13475678C8D2}"/>
                    </a:ext>
                  </a:extLst>
                </p14:cNvPr>
                <p14:cNvContentPartPr/>
                <p14:nvPr/>
              </p14:nvContentPartPr>
              <p14:xfrm>
                <a:off x="546390" y="5773847"/>
                <a:ext cx="316800" cy="56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2622CB9-DB3A-493B-8B19-13475678C8D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7390" y="5764847"/>
                  <a:ext cx="334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DCF174C-629F-40A6-B8E7-6285B8EBD2E6}"/>
                    </a:ext>
                  </a:extLst>
                </p14:cNvPr>
                <p14:cNvContentPartPr/>
                <p14:nvPr/>
              </p14:nvContentPartPr>
              <p14:xfrm>
                <a:off x="1227870" y="5818127"/>
                <a:ext cx="265320" cy="55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DCF174C-629F-40A6-B8E7-6285B8EBD2E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19230" y="5809487"/>
                  <a:ext cx="282960" cy="7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50BB50C-FBCC-4E51-8EFA-59DC34579F26}"/>
                  </a:ext>
                </a:extLst>
              </p14:cNvPr>
              <p14:cNvContentPartPr/>
              <p14:nvPr/>
            </p14:nvContentPartPr>
            <p14:xfrm>
              <a:off x="1858950" y="1739327"/>
              <a:ext cx="190080" cy="34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50BB50C-FBCC-4E51-8EFA-59DC34579F2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50310" y="1730687"/>
                <a:ext cx="20772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665558C6-A3D4-440F-9653-48C1A83FF3EE}"/>
              </a:ext>
            </a:extLst>
          </p:cNvPr>
          <p:cNvGrpSpPr/>
          <p:nvPr/>
        </p:nvGrpSpPr>
        <p:grpSpPr>
          <a:xfrm>
            <a:off x="1890990" y="5754407"/>
            <a:ext cx="335520" cy="248040"/>
            <a:chOff x="1890990" y="5754407"/>
            <a:chExt cx="33552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871990D-F958-4FE4-B2C6-19B94618079D}"/>
                    </a:ext>
                  </a:extLst>
                </p14:cNvPr>
                <p14:cNvContentPartPr/>
                <p14:nvPr/>
              </p14:nvContentPartPr>
              <p14:xfrm>
                <a:off x="2042550" y="5846927"/>
                <a:ext cx="25200" cy="155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871990D-F958-4FE4-B2C6-19B94618079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33550" y="5838287"/>
                  <a:ext cx="42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014943F-95FF-4093-91FD-AD111CF5F5E9}"/>
                    </a:ext>
                  </a:extLst>
                </p14:cNvPr>
                <p14:cNvContentPartPr/>
                <p14:nvPr/>
              </p14:nvContentPartPr>
              <p14:xfrm>
                <a:off x="1890990" y="5754407"/>
                <a:ext cx="335520" cy="54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014943F-95FF-4093-91FD-AD111CF5F5E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881990" y="5745407"/>
                  <a:ext cx="35316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A48382A-2F60-4FF9-A94C-981FD67B4195}"/>
                  </a:ext>
                </a:extLst>
              </p14:cNvPr>
              <p14:cNvContentPartPr/>
              <p14:nvPr/>
            </p14:nvContentPartPr>
            <p14:xfrm>
              <a:off x="2196270" y="1723847"/>
              <a:ext cx="135360" cy="15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A48382A-2F60-4FF9-A94C-981FD67B419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187270" y="1714847"/>
                <a:ext cx="1530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782A6EB-14CB-4A81-BF17-D985BC3A39E1}"/>
                  </a:ext>
                </a:extLst>
              </p14:cNvPr>
              <p14:cNvContentPartPr/>
              <p14:nvPr/>
            </p14:nvContentPartPr>
            <p14:xfrm>
              <a:off x="2583990" y="5731727"/>
              <a:ext cx="372240" cy="612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782A6EB-14CB-4A81-BF17-D985BC3A39E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574990" y="5722727"/>
                <a:ext cx="3898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0302E41-357F-4221-BD23-4D7C7E52B348}"/>
                  </a:ext>
                </a:extLst>
              </p14:cNvPr>
              <p14:cNvContentPartPr/>
              <p14:nvPr/>
            </p14:nvContentPartPr>
            <p14:xfrm>
              <a:off x="605070" y="6155087"/>
              <a:ext cx="309960" cy="15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0302E41-357F-4221-BD23-4D7C7E52B34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96070" y="6146447"/>
                <a:ext cx="327600" cy="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F208D21A-92B1-484E-B314-5B0E94B5D76E}"/>
              </a:ext>
            </a:extLst>
          </p:cNvPr>
          <p:cNvGrpSpPr/>
          <p:nvPr/>
        </p:nvGrpSpPr>
        <p:grpSpPr>
          <a:xfrm>
            <a:off x="958590" y="2146127"/>
            <a:ext cx="590400" cy="43200"/>
            <a:chOff x="958590" y="2146127"/>
            <a:chExt cx="590400" cy="4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64F4B94-93D9-4CA8-A8C9-6E41C48BDA19}"/>
                    </a:ext>
                  </a:extLst>
                </p14:cNvPr>
                <p14:cNvContentPartPr/>
                <p14:nvPr/>
              </p14:nvContentPartPr>
              <p14:xfrm>
                <a:off x="965070" y="2152607"/>
                <a:ext cx="27000" cy="11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64F4B94-93D9-4CA8-A8C9-6E41C48BDA1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56070" y="2143607"/>
                  <a:ext cx="446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685E3C1-E832-45C6-9E21-37C4A3C62770}"/>
                    </a:ext>
                  </a:extLst>
                </p14:cNvPr>
                <p14:cNvContentPartPr/>
                <p14:nvPr/>
              </p14:nvContentPartPr>
              <p14:xfrm>
                <a:off x="958590" y="2146127"/>
                <a:ext cx="209520" cy="25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685E3C1-E832-45C6-9E21-37C4A3C6277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49950" y="2137127"/>
                  <a:ext cx="227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528193E-3C3A-4B12-88F7-4826A05043AE}"/>
                    </a:ext>
                  </a:extLst>
                </p14:cNvPr>
                <p14:cNvContentPartPr/>
                <p14:nvPr/>
              </p14:nvContentPartPr>
              <p14:xfrm>
                <a:off x="1336230" y="2148287"/>
                <a:ext cx="212760" cy="41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528193E-3C3A-4B12-88F7-4826A05043A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27230" y="2139287"/>
                  <a:ext cx="23040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CCDD886-A4DB-4C2C-85D1-CB5CFF910617}"/>
                  </a:ext>
                </a:extLst>
              </p14:cNvPr>
              <p14:cNvContentPartPr/>
              <p14:nvPr/>
            </p14:nvContentPartPr>
            <p14:xfrm>
              <a:off x="1269270" y="6122327"/>
              <a:ext cx="358560" cy="21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CCDD886-A4DB-4C2C-85D1-CB5CFF91061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260270" y="6113687"/>
                <a:ext cx="3762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17F1A70-9233-4788-B62D-804D9008EE03}"/>
                  </a:ext>
                </a:extLst>
              </p14:cNvPr>
              <p14:cNvContentPartPr/>
              <p14:nvPr/>
            </p14:nvContentPartPr>
            <p14:xfrm>
              <a:off x="1826910" y="2129207"/>
              <a:ext cx="147960" cy="103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17F1A70-9233-4788-B62D-804D9008EE0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817910" y="2120567"/>
                <a:ext cx="1656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833DA85-0FFC-4F24-9EC0-0B0800E26FFC}"/>
                  </a:ext>
                </a:extLst>
              </p14:cNvPr>
              <p14:cNvContentPartPr/>
              <p14:nvPr/>
            </p14:nvContentPartPr>
            <p14:xfrm>
              <a:off x="2697390" y="4815887"/>
              <a:ext cx="55080" cy="6926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833DA85-0FFC-4F24-9EC0-0B0800E26FF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688390" y="4807247"/>
                <a:ext cx="72720" cy="7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1A1099F-A81D-4A69-B96D-0AAE4A9D3E7A}"/>
                  </a:ext>
                </a:extLst>
              </p14:cNvPr>
              <p14:cNvContentPartPr/>
              <p14:nvPr/>
            </p14:nvContentPartPr>
            <p14:xfrm>
              <a:off x="2177550" y="2117327"/>
              <a:ext cx="330480" cy="802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1A1099F-A81D-4A69-B96D-0AAE4A9D3E7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168910" y="2108327"/>
                <a:ext cx="348120" cy="9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68574D54-64F3-4CBB-A62C-4899589A0935}"/>
              </a:ext>
            </a:extLst>
          </p:cNvPr>
          <p:cNvGrpSpPr/>
          <p:nvPr/>
        </p:nvGrpSpPr>
        <p:grpSpPr>
          <a:xfrm>
            <a:off x="1884870" y="6190367"/>
            <a:ext cx="986040" cy="101160"/>
            <a:chOff x="1884870" y="6190367"/>
            <a:chExt cx="986040" cy="1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7ACBFC9-7C1F-42A6-A873-03F5A1970E23}"/>
                    </a:ext>
                  </a:extLst>
                </p14:cNvPr>
                <p14:cNvContentPartPr/>
                <p14:nvPr/>
              </p14:nvContentPartPr>
              <p14:xfrm>
                <a:off x="1884870" y="6190367"/>
                <a:ext cx="258120" cy="47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7ACBFC9-7C1F-42A6-A873-03F5A1970E2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875870" y="6181727"/>
                  <a:ext cx="275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ED6C389-9707-4EB1-8BA9-032F98A32242}"/>
                    </a:ext>
                  </a:extLst>
                </p14:cNvPr>
                <p14:cNvContentPartPr/>
                <p14:nvPr/>
              </p14:nvContentPartPr>
              <p14:xfrm>
                <a:off x="2510550" y="6225647"/>
                <a:ext cx="360360" cy="65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ED6C389-9707-4EB1-8BA9-032F98A3224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501910" y="6217007"/>
                  <a:ext cx="378000" cy="8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3836AD6-5A8B-4935-A547-0912D22E2D3D}"/>
                  </a:ext>
                </a:extLst>
              </p14:cNvPr>
              <p14:cNvContentPartPr/>
              <p14:nvPr/>
            </p14:nvContentPartPr>
            <p14:xfrm>
              <a:off x="1645470" y="4314767"/>
              <a:ext cx="1232640" cy="1386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3836AD6-5A8B-4935-A547-0912D22E2D3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636830" y="4306127"/>
                <a:ext cx="12502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839A9EF-EF6D-4DED-8B1B-293F8D42B925}"/>
                  </a:ext>
                </a:extLst>
              </p14:cNvPr>
              <p14:cNvContentPartPr/>
              <p14:nvPr/>
            </p14:nvContentPartPr>
            <p14:xfrm>
              <a:off x="979110" y="178007"/>
              <a:ext cx="33840" cy="2818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839A9EF-EF6D-4DED-8B1B-293F8D42B92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0110" y="169367"/>
                <a:ext cx="51480" cy="29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CC6CFA08-5403-4802-B9D2-AD0FE2B6B89B}"/>
              </a:ext>
            </a:extLst>
          </p:cNvPr>
          <p:cNvGrpSpPr/>
          <p:nvPr/>
        </p:nvGrpSpPr>
        <p:grpSpPr>
          <a:xfrm>
            <a:off x="125550" y="4145927"/>
            <a:ext cx="670680" cy="1099440"/>
            <a:chOff x="125550" y="4145927"/>
            <a:chExt cx="670680" cy="10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CC1CE49-6982-4B55-A943-E425DE810F74}"/>
                    </a:ext>
                  </a:extLst>
                </p14:cNvPr>
                <p14:cNvContentPartPr/>
                <p14:nvPr/>
              </p14:nvContentPartPr>
              <p14:xfrm>
                <a:off x="125550" y="4655327"/>
                <a:ext cx="192240" cy="351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CC1CE49-6982-4B55-A943-E425DE810F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6550" y="4646687"/>
                  <a:ext cx="2098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ECF13D1-1863-441E-867F-4B24BA9A7971}"/>
                    </a:ext>
                  </a:extLst>
                </p14:cNvPr>
                <p14:cNvContentPartPr/>
                <p14:nvPr/>
              </p14:nvContentPartPr>
              <p14:xfrm>
                <a:off x="160470" y="4845767"/>
                <a:ext cx="199080" cy="399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ECF13D1-1863-441E-867F-4B24BA9A797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1830" y="4836767"/>
                  <a:ext cx="2167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CCBEC0F-9887-4985-9220-C15F6C74D51A}"/>
                    </a:ext>
                  </a:extLst>
                </p14:cNvPr>
                <p14:cNvContentPartPr/>
                <p14:nvPr/>
              </p14:nvContentPartPr>
              <p14:xfrm>
                <a:off x="685350" y="4145927"/>
                <a:ext cx="89280" cy="739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CCBEC0F-9887-4985-9220-C15F6C74D51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76710" y="4137287"/>
                  <a:ext cx="10692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31537DC-4854-4FC3-B48B-613AFA6EDD2B}"/>
                    </a:ext>
                  </a:extLst>
                </p14:cNvPr>
                <p14:cNvContentPartPr/>
                <p14:nvPr/>
              </p14:nvContentPartPr>
              <p14:xfrm>
                <a:off x="579150" y="4747847"/>
                <a:ext cx="217080" cy="288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31537DC-4854-4FC3-B48B-613AFA6EDD2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0510" y="4738847"/>
                  <a:ext cx="234720" cy="30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A67A70F-420B-49A4-BC60-68475AF9BA2A}"/>
              </a:ext>
            </a:extLst>
          </p:cNvPr>
          <p:cNvGrpSpPr/>
          <p:nvPr/>
        </p:nvGrpSpPr>
        <p:grpSpPr>
          <a:xfrm>
            <a:off x="1726110" y="4198127"/>
            <a:ext cx="397440" cy="749160"/>
            <a:chOff x="1726110" y="4198127"/>
            <a:chExt cx="397440" cy="74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B5418D7-AD7A-464F-82BC-0595DB319444}"/>
                    </a:ext>
                  </a:extLst>
                </p14:cNvPr>
                <p14:cNvContentPartPr/>
                <p14:nvPr/>
              </p14:nvContentPartPr>
              <p14:xfrm>
                <a:off x="1912230" y="4198127"/>
                <a:ext cx="131760" cy="682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B5418D7-AD7A-464F-82BC-0595DB31944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903230" y="4189487"/>
                  <a:ext cx="149400" cy="70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E238545-E013-42A8-B5CC-88E992C085FE}"/>
                    </a:ext>
                  </a:extLst>
                </p14:cNvPr>
                <p14:cNvContentPartPr/>
                <p14:nvPr/>
              </p14:nvContentPartPr>
              <p14:xfrm>
                <a:off x="1726110" y="4689167"/>
                <a:ext cx="397440" cy="258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E238545-E013-42A8-B5CC-88E992C085F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717110" y="4680167"/>
                  <a:ext cx="41508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96A6153-D32E-4145-B6E1-B0B681AD4B53}"/>
              </a:ext>
            </a:extLst>
          </p:cNvPr>
          <p:cNvGrpSpPr/>
          <p:nvPr/>
        </p:nvGrpSpPr>
        <p:grpSpPr>
          <a:xfrm>
            <a:off x="3075750" y="208247"/>
            <a:ext cx="4309920" cy="1022040"/>
            <a:chOff x="3075750" y="208247"/>
            <a:chExt cx="4309920" cy="10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A1AE40A-85E1-4E9A-9EC8-FE7B0A8F4FA9}"/>
                    </a:ext>
                  </a:extLst>
                </p14:cNvPr>
                <p14:cNvContentPartPr/>
                <p14:nvPr/>
              </p14:nvContentPartPr>
              <p14:xfrm>
                <a:off x="4483350" y="208247"/>
                <a:ext cx="241920" cy="272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A1AE40A-85E1-4E9A-9EC8-FE7B0A8F4FA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74710" y="199607"/>
                  <a:ext cx="2595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3FA99A7-E959-472B-A709-06F26EEDC362}"/>
                    </a:ext>
                  </a:extLst>
                </p14:cNvPr>
                <p14:cNvContentPartPr/>
                <p14:nvPr/>
              </p14:nvContentPartPr>
              <p14:xfrm>
                <a:off x="6754950" y="217967"/>
                <a:ext cx="630720" cy="278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3FA99A7-E959-472B-A709-06F26EEDC36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745950" y="208967"/>
                  <a:ext cx="6483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D4D0967-185D-4F5B-8AD7-DCB733C56665}"/>
                    </a:ext>
                  </a:extLst>
                </p14:cNvPr>
                <p14:cNvContentPartPr/>
                <p14:nvPr/>
              </p14:nvContentPartPr>
              <p14:xfrm>
                <a:off x="3075750" y="416327"/>
                <a:ext cx="2796480" cy="813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D4D0967-185D-4F5B-8AD7-DCB733C5666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067110" y="407687"/>
                  <a:ext cx="2814120" cy="8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FA520A7-C957-4F94-90FA-2C26F96B4AA3}"/>
                    </a:ext>
                  </a:extLst>
                </p14:cNvPr>
                <p14:cNvContentPartPr/>
                <p14:nvPr/>
              </p14:nvContentPartPr>
              <p14:xfrm>
                <a:off x="6081750" y="647447"/>
                <a:ext cx="806400" cy="445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FA520A7-C957-4F94-90FA-2C26F96B4AA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073110" y="638447"/>
                  <a:ext cx="824040" cy="46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8821852-938F-49CB-83E0-5D7ABBEA48E9}"/>
                  </a:ext>
                </a:extLst>
              </p14:cNvPr>
              <p14:cNvContentPartPr/>
              <p14:nvPr/>
            </p14:nvContentPartPr>
            <p14:xfrm>
              <a:off x="8669430" y="454127"/>
              <a:ext cx="1147320" cy="17917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8821852-938F-49CB-83E0-5D7ABBEA48E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660790" y="445487"/>
                <a:ext cx="1164960" cy="180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36A9AA5-CF01-4627-A8A2-E5D91AF5E52C}"/>
                  </a:ext>
                </a:extLst>
              </p14:cNvPr>
              <p14:cNvContentPartPr/>
              <p14:nvPr/>
            </p14:nvContentPartPr>
            <p14:xfrm>
              <a:off x="3647790" y="4266527"/>
              <a:ext cx="1696320" cy="1699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36A9AA5-CF01-4627-A8A2-E5D91AF5E52C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638790" y="4257887"/>
                <a:ext cx="17139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C20DEB2-55E2-4D48-842C-A0DC4D1EB01F}"/>
                  </a:ext>
                </a:extLst>
              </p14:cNvPr>
              <p14:cNvContentPartPr/>
              <p14:nvPr/>
            </p14:nvContentPartPr>
            <p14:xfrm>
              <a:off x="2304630" y="5016407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C20DEB2-55E2-4D48-842C-A0DC4D1EB01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95630" y="500776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F9EB885F-4129-4658-8CD6-7F526351C6C6}"/>
              </a:ext>
            </a:extLst>
          </p:cNvPr>
          <p:cNvGrpSpPr/>
          <p:nvPr/>
        </p:nvGrpSpPr>
        <p:grpSpPr>
          <a:xfrm>
            <a:off x="10230390" y="6291527"/>
            <a:ext cx="991440" cy="120960"/>
            <a:chOff x="10230390" y="6291527"/>
            <a:chExt cx="99144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217B496-50CA-4671-98A0-58F4F10D8799}"/>
                    </a:ext>
                  </a:extLst>
                </p14:cNvPr>
                <p14:cNvContentPartPr/>
                <p14:nvPr/>
              </p14:nvContentPartPr>
              <p14:xfrm>
                <a:off x="10230390" y="6291527"/>
                <a:ext cx="869760" cy="119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217B496-50CA-4671-98A0-58F4F10D879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221390" y="6282887"/>
                  <a:ext cx="887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89E205A-90C7-4089-8A20-FF1D6C1FA574}"/>
                    </a:ext>
                  </a:extLst>
                </p14:cNvPr>
                <p14:cNvContentPartPr/>
                <p14:nvPr/>
              </p14:nvContentPartPr>
              <p14:xfrm>
                <a:off x="10459350" y="6318527"/>
                <a:ext cx="762480" cy="93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89E205A-90C7-4089-8A20-FF1D6C1FA57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450350" y="6309527"/>
                  <a:ext cx="780120" cy="11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2C158D7-1A7D-4268-A5ED-4955C135D2B0}"/>
                  </a:ext>
                </a:extLst>
              </p14:cNvPr>
              <p14:cNvContentPartPr/>
              <p14:nvPr/>
            </p14:nvContentPartPr>
            <p14:xfrm>
              <a:off x="11689470" y="4628687"/>
              <a:ext cx="360" cy="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2C158D7-1A7D-4268-A5ED-4955C135D2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680830" y="461968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5504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different colored squares&#10;&#10;Description automatically generated with low confidence">
            <a:extLst>
              <a:ext uri="{FF2B5EF4-FFF2-40B4-BE49-F238E27FC236}">
                <a16:creationId xmlns:a16="http://schemas.microsoft.com/office/drawing/2014/main" id="{82C7C612-90F8-401F-8541-7CA49046B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A22E59D-358C-488A-A3B9-C302076DE497}"/>
              </a:ext>
            </a:extLst>
          </p:cNvPr>
          <p:cNvGrpSpPr/>
          <p:nvPr/>
        </p:nvGrpSpPr>
        <p:grpSpPr>
          <a:xfrm>
            <a:off x="2800710" y="3236567"/>
            <a:ext cx="2082240" cy="225720"/>
            <a:chOff x="2800710" y="3236567"/>
            <a:chExt cx="208224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F2891E7-84C5-41EF-AF10-4DA268B8E9E6}"/>
                    </a:ext>
                  </a:extLst>
                </p14:cNvPr>
                <p14:cNvContentPartPr/>
                <p14:nvPr/>
              </p14:nvContentPartPr>
              <p14:xfrm>
                <a:off x="2800710" y="3303167"/>
                <a:ext cx="1800720" cy="159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F2891E7-84C5-41EF-AF10-4DA268B8E9E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92070" y="3294527"/>
                  <a:ext cx="1818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A59CB88-E0E2-487B-8225-AFEEA6341295}"/>
                    </a:ext>
                  </a:extLst>
                </p14:cNvPr>
                <p14:cNvContentPartPr/>
                <p14:nvPr/>
              </p14:nvContentPartPr>
              <p14:xfrm>
                <a:off x="3314070" y="3236567"/>
                <a:ext cx="1568880" cy="127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A59CB88-E0E2-487B-8225-AFEEA634129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05070" y="3227567"/>
                  <a:ext cx="1586520" cy="14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52CF790-8FEB-475D-AA90-AFD61C55C04D}"/>
                  </a:ext>
                </a:extLst>
              </p14:cNvPr>
              <p14:cNvContentPartPr/>
              <p14:nvPr/>
            </p14:nvContentPartPr>
            <p14:xfrm>
              <a:off x="4032630" y="2679647"/>
              <a:ext cx="1485720" cy="176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52CF790-8FEB-475D-AA90-AFD61C55C0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23990" y="2670647"/>
                <a:ext cx="1503360" cy="19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EC65E13-F7B6-423B-9A7D-60F4C4F6D58E}"/>
              </a:ext>
            </a:extLst>
          </p:cNvPr>
          <p:cNvGrpSpPr/>
          <p:nvPr/>
        </p:nvGrpSpPr>
        <p:grpSpPr>
          <a:xfrm>
            <a:off x="9139230" y="3370487"/>
            <a:ext cx="1082880" cy="106920"/>
            <a:chOff x="9139230" y="3370487"/>
            <a:chExt cx="1082880" cy="10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6D40A39-007E-456F-B28B-80C855EBED84}"/>
                    </a:ext>
                  </a:extLst>
                </p14:cNvPr>
                <p14:cNvContentPartPr/>
                <p14:nvPr/>
              </p14:nvContentPartPr>
              <p14:xfrm>
                <a:off x="9156870" y="3370487"/>
                <a:ext cx="642240" cy="84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6D40A39-007E-456F-B28B-80C855EBED8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47870" y="3361487"/>
                  <a:ext cx="659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0D3EBDB-4DB4-41F7-9C9B-B63EF3A0D567}"/>
                    </a:ext>
                  </a:extLst>
                </p14:cNvPr>
                <p14:cNvContentPartPr/>
                <p14:nvPr/>
              </p14:nvContentPartPr>
              <p14:xfrm>
                <a:off x="9139230" y="3423767"/>
                <a:ext cx="1082880" cy="53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0D3EBDB-4DB4-41F7-9C9B-B63EF3A0D56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30590" y="3415127"/>
                  <a:ext cx="110052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069421-D999-4C76-858A-D94D5AC2A1F8}"/>
              </a:ext>
            </a:extLst>
          </p:cNvPr>
          <p:cNvGrpSpPr/>
          <p:nvPr/>
        </p:nvGrpSpPr>
        <p:grpSpPr>
          <a:xfrm>
            <a:off x="2878830" y="5989487"/>
            <a:ext cx="2522520" cy="258840"/>
            <a:chOff x="2878830" y="5989487"/>
            <a:chExt cx="252252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5A9A1AE-83CF-4722-8F5A-D2CE619618C5}"/>
                    </a:ext>
                  </a:extLst>
                </p14:cNvPr>
                <p14:cNvContentPartPr/>
                <p14:nvPr/>
              </p14:nvContentPartPr>
              <p14:xfrm>
                <a:off x="2878830" y="6085607"/>
                <a:ext cx="771840" cy="162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5A9A1AE-83CF-4722-8F5A-D2CE619618C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70190" y="6076607"/>
                  <a:ext cx="789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E890624-0B57-4140-9848-7AC71A044929}"/>
                    </a:ext>
                  </a:extLst>
                </p14:cNvPr>
                <p14:cNvContentPartPr/>
                <p14:nvPr/>
              </p14:nvContentPartPr>
              <p14:xfrm>
                <a:off x="4407030" y="5989487"/>
                <a:ext cx="994320" cy="143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E890624-0B57-4140-9848-7AC71A04492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98390" y="5980847"/>
                  <a:ext cx="101196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200958-E9DE-4604-BC97-D3D3565F722F}"/>
              </a:ext>
            </a:extLst>
          </p:cNvPr>
          <p:cNvGrpSpPr/>
          <p:nvPr/>
        </p:nvGrpSpPr>
        <p:grpSpPr>
          <a:xfrm>
            <a:off x="9267030" y="6070847"/>
            <a:ext cx="2652120" cy="90360"/>
            <a:chOff x="9267030" y="6070847"/>
            <a:chExt cx="2652120" cy="9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03E5B47-38B7-4F27-A25C-AE9D92B0944E}"/>
                    </a:ext>
                  </a:extLst>
                </p14:cNvPr>
                <p14:cNvContentPartPr/>
                <p14:nvPr/>
              </p14:nvContentPartPr>
              <p14:xfrm>
                <a:off x="9267030" y="6070847"/>
                <a:ext cx="1125360" cy="70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03E5B47-38B7-4F27-A25C-AE9D92B0944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58390" y="6061847"/>
                  <a:ext cx="1143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6C5C372-20B1-445A-AFF1-95783FDB13E2}"/>
                    </a:ext>
                  </a:extLst>
                </p14:cNvPr>
                <p14:cNvContentPartPr/>
                <p14:nvPr/>
              </p14:nvContentPartPr>
              <p14:xfrm>
                <a:off x="11069910" y="6124487"/>
                <a:ext cx="849240" cy="36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6C5C372-20B1-445A-AFF1-95783FDB13E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060910" y="6115847"/>
                  <a:ext cx="866880" cy="5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348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lendar&#10;&#10;Description automatically generated">
            <a:extLst>
              <a:ext uri="{FF2B5EF4-FFF2-40B4-BE49-F238E27FC236}">
                <a16:creationId xmlns:a16="http://schemas.microsoft.com/office/drawing/2014/main" id="{9C52832D-75E0-40C6-93D0-898032ADE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6F2FE2D-1827-4CF8-A90A-D3F6CEB87BB0}"/>
              </a:ext>
            </a:extLst>
          </p:cNvPr>
          <p:cNvGrpSpPr/>
          <p:nvPr/>
        </p:nvGrpSpPr>
        <p:grpSpPr>
          <a:xfrm>
            <a:off x="7747470" y="1085207"/>
            <a:ext cx="422640" cy="340200"/>
            <a:chOff x="7747470" y="1085207"/>
            <a:chExt cx="42264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BD0A380-EA4A-4340-B899-255A3D65B85C}"/>
                    </a:ext>
                  </a:extLst>
                </p14:cNvPr>
                <p14:cNvContentPartPr/>
                <p14:nvPr/>
              </p14:nvContentPartPr>
              <p14:xfrm>
                <a:off x="7846470" y="1215887"/>
                <a:ext cx="323640" cy="18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BD0A380-EA4A-4340-B899-255A3D65B85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37470" y="1206887"/>
                  <a:ext cx="341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5879462-5E00-4A93-8AF0-CE2A80B89869}"/>
                    </a:ext>
                  </a:extLst>
                </p14:cNvPr>
                <p14:cNvContentPartPr/>
                <p14:nvPr/>
              </p14:nvContentPartPr>
              <p14:xfrm>
                <a:off x="7747470" y="1085207"/>
                <a:ext cx="219600" cy="340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5879462-5E00-4A93-8AF0-CE2A80B8986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38830" y="1076567"/>
                  <a:ext cx="23724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3D59354-FC90-47EC-819B-44C41633229D}"/>
              </a:ext>
            </a:extLst>
          </p:cNvPr>
          <p:cNvGrpSpPr/>
          <p:nvPr/>
        </p:nvGrpSpPr>
        <p:grpSpPr>
          <a:xfrm>
            <a:off x="8881470" y="597407"/>
            <a:ext cx="2464920" cy="1039320"/>
            <a:chOff x="8881470" y="597407"/>
            <a:chExt cx="2464920" cy="10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9EE500C-110A-438A-A7E7-EBAF4E6D9FF6}"/>
                    </a:ext>
                  </a:extLst>
                </p14:cNvPr>
                <p14:cNvContentPartPr/>
                <p14:nvPr/>
              </p14:nvContentPartPr>
              <p14:xfrm>
                <a:off x="8881470" y="735287"/>
                <a:ext cx="284040" cy="442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9EE500C-110A-438A-A7E7-EBAF4E6D9F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72470" y="726647"/>
                  <a:ext cx="30168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D125B3-02B1-44CF-8E6F-CAFCF0C9CD2A}"/>
                    </a:ext>
                  </a:extLst>
                </p14:cNvPr>
                <p14:cNvContentPartPr/>
                <p14:nvPr/>
              </p14:nvContentPartPr>
              <p14:xfrm>
                <a:off x="9208350" y="995207"/>
                <a:ext cx="305640" cy="136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D125B3-02B1-44CF-8E6F-CAFCF0C9CD2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99710" y="986207"/>
                  <a:ext cx="323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50A5F3E-8EB8-4A82-9F67-43D6F4073555}"/>
                    </a:ext>
                  </a:extLst>
                </p14:cNvPr>
                <p14:cNvContentPartPr/>
                <p14:nvPr/>
              </p14:nvContentPartPr>
              <p14:xfrm>
                <a:off x="9277470" y="930407"/>
                <a:ext cx="174600" cy="182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50A5F3E-8EB8-4A82-9F67-43D6F407355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68830" y="921407"/>
                  <a:ext cx="192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547283-1D0A-4BED-BFF4-96FE7BDB3E17}"/>
                    </a:ext>
                  </a:extLst>
                </p14:cNvPr>
                <p14:cNvContentPartPr/>
                <p14:nvPr/>
              </p14:nvContentPartPr>
              <p14:xfrm>
                <a:off x="9690750" y="841127"/>
                <a:ext cx="330480" cy="286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547283-1D0A-4BED-BFF4-96FE7BDB3E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681750" y="832127"/>
                  <a:ext cx="3481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C3A89C6-730D-4EE6-9851-854B4754FC27}"/>
                    </a:ext>
                  </a:extLst>
                </p14:cNvPr>
                <p14:cNvContentPartPr/>
                <p14:nvPr/>
              </p14:nvContentPartPr>
              <p14:xfrm>
                <a:off x="10135350" y="945167"/>
                <a:ext cx="156240" cy="29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C3A89C6-730D-4EE6-9851-854B4754FC2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26710" y="936167"/>
                  <a:ext cx="173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B37AB1-0B01-47CA-B11C-D391AC87B78B}"/>
                    </a:ext>
                  </a:extLst>
                </p14:cNvPr>
                <p14:cNvContentPartPr/>
                <p14:nvPr/>
              </p14:nvContentPartPr>
              <p14:xfrm>
                <a:off x="10174590" y="1052807"/>
                <a:ext cx="156960" cy="32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B37AB1-0B01-47CA-B11C-D391AC87B7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65950" y="1043807"/>
                  <a:ext cx="1746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D80A96F-386B-4AD2-BD6F-548528306FD7}"/>
                    </a:ext>
                  </a:extLst>
                </p14:cNvPr>
                <p14:cNvContentPartPr/>
                <p14:nvPr/>
              </p14:nvContentPartPr>
              <p14:xfrm>
                <a:off x="10460430" y="861647"/>
                <a:ext cx="228240" cy="374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D80A96F-386B-4AD2-BD6F-548528306FD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451430" y="853007"/>
                  <a:ext cx="2458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15AE69-121A-4D16-B2FD-49980010B515}"/>
                    </a:ext>
                  </a:extLst>
                </p14:cNvPr>
                <p14:cNvContentPartPr/>
                <p14:nvPr/>
              </p14:nvContentPartPr>
              <p14:xfrm>
                <a:off x="10808550" y="918527"/>
                <a:ext cx="275040" cy="21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15AE69-121A-4D16-B2FD-49980010B51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799550" y="909887"/>
                  <a:ext cx="2926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D772F11-4BA8-4A35-A2C8-A370272C3988}"/>
                    </a:ext>
                  </a:extLst>
                </p14:cNvPr>
                <p14:cNvContentPartPr/>
                <p14:nvPr/>
              </p14:nvContentPartPr>
              <p14:xfrm>
                <a:off x="10171710" y="597407"/>
                <a:ext cx="1174680" cy="864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D772F11-4BA8-4A35-A2C8-A370272C398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162710" y="588767"/>
                  <a:ext cx="1192320" cy="88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B1B43DA-1297-43B3-A8B3-FE6394830238}"/>
                    </a:ext>
                  </a:extLst>
                </p14:cNvPr>
                <p14:cNvContentPartPr/>
                <p14:nvPr/>
              </p14:nvContentPartPr>
              <p14:xfrm>
                <a:off x="10412910" y="1513967"/>
                <a:ext cx="779040" cy="39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B1B43DA-1297-43B3-A8B3-FE639483023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403910" y="1505327"/>
                  <a:ext cx="796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68A75F0-4E15-46C0-AE9F-9B531516D9A0}"/>
                    </a:ext>
                  </a:extLst>
                </p14:cNvPr>
                <p14:cNvContentPartPr/>
                <p14:nvPr/>
              </p14:nvContentPartPr>
              <p14:xfrm>
                <a:off x="10298430" y="1544567"/>
                <a:ext cx="810360" cy="92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68A75F0-4E15-46C0-AE9F-9B531516D9A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289430" y="1535927"/>
                  <a:ext cx="82800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BBE1D8-C6FB-469D-A213-A9C190B71008}"/>
              </a:ext>
            </a:extLst>
          </p:cNvPr>
          <p:cNvGrpSpPr/>
          <p:nvPr/>
        </p:nvGrpSpPr>
        <p:grpSpPr>
          <a:xfrm>
            <a:off x="933030" y="5365247"/>
            <a:ext cx="1331280" cy="168120"/>
            <a:chOff x="933030" y="5365247"/>
            <a:chExt cx="133128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A95EAA7-8725-4F83-9C2E-2BFAF11FFB7C}"/>
                    </a:ext>
                  </a:extLst>
                </p14:cNvPr>
                <p14:cNvContentPartPr/>
                <p14:nvPr/>
              </p14:nvContentPartPr>
              <p14:xfrm>
                <a:off x="933030" y="5445167"/>
                <a:ext cx="1176120" cy="88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A95EAA7-8725-4F83-9C2E-2BFAF11FFB7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4030" y="5436167"/>
                  <a:ext cx="1193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12F7CC-A9DD-431E-BC9C-7D124F21ACF0}"/>
                    </a:ext>
                  </a:extLst>
                </p14:cNvPr>
                <p14:cNvContentPartPr/>
                <p14:nvPr/>
              </p14:nvContentPartPr>
              <p14:xfrm>
                <a:off x="1097550" y="5365247"/>
                <a:ext cx="1166760" cy="132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12F7CC-A9DD-431E-BC9C-7D124F21ACF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88910" y="5356607"/>
                  <a:ext cx="1184400" cy="15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92BDB51-5D40-4535-9701-BC4483ECCFAE}"/>
                  </a:ext>
                </a:extLst>
              </p14:cNvPr>
              <p14:cNvContentPartPr/>
              <p14:nvPr/>
            </p14:nvContentPartPr>
            <p14:xfrm>
              <a:off x="4582350" y="2704847"/>
              <a:ext cx="378720" cy="10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92BDB51-5D40-4535-9701-BC4483ECCFA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573710" y="2695847"/>
                <a:ext cx="396360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BB724996-1391-46F0-93AC-94AF04091092}"/>
              </a:ext>
            </a:extLst>
          </p:cNvPr>
          <p:cNvGrpSpPr/>
          <p:nvPr/>
        </p:nvGrpSpPr>
        <p:grpSpPr>
          <a:xfrm>
            <a:off x="657270" y="3707087"/>
            <a:ext cx="1495080" cy="744480"/>
            <a:chOff x="657270" y="3707087"/>
            <a:chExt cx="1495080" cy="74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40D3436-7FEE-4EDD-942A-C6C6B3E1B761}"/>
                    </a:ext>
                  </a:extLst>
                </p14:cNvPr>
                <p14:cNvContentPartPr/>
                <p14:nvPr/>
              </p14:nvContentPartPr>
              <p14:xfrm>
                <a:off x="837270" y="3707087"/>
                <a:ext cx="1315080" cy="744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40D3436-7FEE-4EDD-942A-C6C6B3E1B76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8270" y="3698087"/>
                  <a:ext cx="133272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879BBB1-E011-428F-8398-C0E0B2C6875E}"/>
                    </a:ext>
                  </a:extLst>
                </p14:cNvPr>
                <p14:cNvContentPartPr/>
                <p14:nvPr/>
              </p14:nvContentPartPr>
              <p14:xfrm>
                <a:off x="657270" y="3959087"/>
                <a:ext cx="347760" cy="293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879BBB1-E011-428F-8398-C0E0B2C6875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8270" y="3950087"/>
                  <a:ext cx="3654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D491383-534F-4A44-8C03-25890A38E4CE}"/>
                    </a:ext>
                  </a:extLst>
                </p14:cNvPr>
                <p14:cNvContentPartPr/>
                <p14:nvPr/>
              </p14:nvContentPartPr>
              <p14:xfrm>
                <a:off x="921510" y="4192007"/>
                <a:ext cx="28080" cy="116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D491383-534F-4A44-8C03-25890A38E4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12870" y="4183007"/>
                  <a:ext cx="45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82A16E6-E8DB-4737-86FC-122272B9DF14}"/>
                    </a:ext>
                  </a:extLst>
                </p14:cNvPr>
                <p14:cNvContentPartPr/>
                <p14:nvPr/>
              </p14:nvContentPartPr>
              <p14:xfrm>
                <a:off x="1098990" y="4131887"/>
                <a:ext cx="119880" cy="9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82A16E6-E8DB-4737-86FC-122272B9DF1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89990" y="4123247"/>
                  <a:ext cx="137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E3AD794-E683-4D3A-8474-548B19D18299}"/>
                    </a:ext>
                  </a:extLst>
                </p14:cNvPr>
                <p14:cNvContentPartPr/>
                <p14:nvPr/>
              </p14:nvContentPartPr>
              <p14:xfrm>
                <a:off x="1107270" y="4180127"/>
                <a:ext cx="108720" cy="26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E3AD794-E683-4D3A-8474-548B19D1829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98270" y="4171487"/>
                  <a:ext cx="12636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C82247C-C9FC-4D75-BD34-3814CB558798}"/>
                  </a:ext>
                </a:extLst>
              </p14:cNvPr>
              <p14:cNvContentPartPr/>
              <p14:nvPr/>
            </p14:nvContentPartPr>
            <p14:xfrm>
              <a:off x="548190" y="2646167"/>
              <a:ext cx="71640" cy="5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C82247C-C9FC-4D75-BD34-3814CB55879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39550" y="2637527"/>
                <a:ext cx="8928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6D6310E5-4BCD-444C-84F5-DD9DE1067D6B}"/>
              </a:ext>
            </a:extLst>
          </p:cNvPr>
          <p:cNvGrpSpPr/>
          <p:nvPr/>
        </p:nvGrpSpPr>
        <p:grpSpPr>
          <a:xfrm>
            <a:off x="2560230" y="4024607"/>
            <a:ext cx="978840" cy="258480"/>
            <a:chOff x="2560230" y="4024607"/>
            <a:chExt cx="97884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2FA9E00-8DB9-4C50-A321-68854B66B176}"/>
                    </a:ext>
                  </a:extLst>
                </p14:cNvPr>
                <p14:cNvContentPartPr/>
                <p14:nvPr/>
              </p14:nvContentPartPr>
              <p14:xfrm>
                <a:off x="3140910" y="4248167"/>
                <a:ext cx="398160" cy="34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2FA9E00-8DB9-4C50-A321-68854B66B17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131910" y="4239527"/>
                  <a:ext cx="415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5273448-5232-4E79-B3A4-2C79A436B2D6}"/>
                    </a:ext>
                  </a:extLst>
                </p14:cNvPr>
                <p14:cNvContentPartPr/>
                <p14:nvPr/>
              </p14:nvContentPartPr>
              <p14:xfrm>
                <a:off x="2560230" y="4024607"/>
                <a:ext cx="275400" cy="219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5273448-5232-4E79-B3A4-2C79A436B2D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551230" y="4015967"/>
                  <a:ext cx="2930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B4C22D4-C431-4F0D-AA58-05BE68D20EE5}"/>
                    </a:ext>
                  </a:extLst>
                </p14:cNvPr>
                <p14:cNvContentPartPr/>
                <p14:nvPr/>
              </p14:nvContentPartPr>
              <p14:xfrm>
                <a:off x="2789190" y="4130807"/>
                <a:ext cx="140760" cy="129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B4C22D4-C431-4F0D-AA58-05BE68D20EE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80190" y="4121807"/>
                  <a:ext cx="158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9136D7E-A8D8-4DF1-99BB-E06B06EB77A7}"/>
                    </a:ext>
                  </a:extLst>
                </p14:cNvPr>
                <p14:cNvContentPartPr/>
                <p14:nvPr/>
              </p14:nvContentPartPr>
              <p14:xfrm>
                <a:off x="2979990" y="4141247"/>
                <a:ext cx="100440" cy="24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9136D7E-A8D8-4DF1-99BB-E06B06EB77A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970990" y="4132607"/>
                  <a:ext cx="118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03DD2E0-BDB7-4EAC-95B7-B0BC34F9D063}"/>
                    </a:ext>
                  </a:extLst>
                </p14:cNvPr>
                <p14:cNvContentPartPr/>
                <p14:nvPr/>
              </p14:nvContentPartPr>
              <p14:xfrm>
                <a:off x="2977830" y="4165367"/>
                <a:ext cx="93240" cy="55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03DD2E0-BDB7-4EAC-95B7-B0BC34F9D06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969190" y="4156727"/>
                  <a:ext cx="11088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B169F97-8F4C-48E7-816F-E61621998774}"/>
              </a:ext>
            </a:extLst>
          </p:cNvPr>
          <p:cNvGrpSpPr/>
          <p:nvPr/>
        </p:nvGrpSpPr>
        <p:grpSpPr>
          <a:xfrm>
            <a:off x="7685910" y="3839567"/>
            <a:ext cx="3922200" cy="1446120"/>
            <a:chOff x="7685910" y="3839567"/>
            <a:chExt cx="3922200" cy="144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43F070E-C0A5-45D4-BF12-B4CBD502E49F}"/>
                    </a:ext>
                  </a:extLst>
                </p14:cNvPr>
                <p14:cNvContentPartPr/>
                <p14:nvPr/>
              </p14:nvContentPartPr>
              <p14:xfrm>
                <a:off x="7685910" y="3843527"/>
                <a:ext cx="2327760" cy="1442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43F070E-C0A5-45D4-BF12-B4CBD502E49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77270" y="3834887"/>
                  <a:ext cx="2345400" cy="14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45CED21-6B83-4796-B6BA-D23308AAFA05}"/>
                    </a:ext>
                  </a:extLst>
                </p14:cNvPr>
                <p14:cNvContentPartPr/>
                <p14:nvPr/>
              </p14:nvContentPartPr>
              <p14:xfrm>
                <a:off x="9808110" y="3839567"/>
                <a:ext cx="1800000" cy="1332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45CED21-6B83-4796-B6BA-D23308AAFA0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799470" y="3830927"/>
                  <a:ext cx="1817640" cy="135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2EDA418-5C37-430D-8361-01C0765932E8}"/>
              </a:ext>
            </a:extLst>
          </p:cNvPr>
          <p:cNvGrpSpPr/>
          <p:nvPr/>
        </p:nvGrpSpPr>
        <p:grpSpPr>
          <a:xfrm>
            <a:off x="9125910" y="1291127"/>
            <a:ext cx="582480" cy="95400"/>
            <a:chOff x="9125910" y="1291127"/>
            <a:chExt cx="582480" cy="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5EE8212-3349-46AC-BC7D-760A91AB257D}"/>
                    </a:ext>
                  </a:extLst>
                </p14:cNvPr>
                <p14:cNvContentPartPr/>
                <p14:nvPr/>
              </p14:nvContentPartPr>
              <p14:xfrm>
                <a:off x="9258030" y="1291127"/>
                <a:ext cx="434520" cy="39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5EE8212-3349-46AC-BC7D-760A91AB25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249030" y="1282487"/>
                  <a:ext cx="452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7FC950-0DCD-462E-9879-C9564A07DBAB}"/>
                    </a:ext>
                  </a:extLst>
                </p14:cNvPr>
                <p14:cNvContentPartPr/>
                <p14:nvPr/>
              </p14:nvContentPartPr>
              <p14:xfrm>
                <a:off x="9125910" y="1355567"/>
                <a:ext cx="582480" cy="30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7FC950-0DCD-462E-9879-C9564A07DBA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117270" y="1346567"/>
                  <a:ext cx="60012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0C32B28-E936-4B7A-AA35-FADA697527FB}"/>
                  </a:ext>
                </a:extLst>
              </p14:cNvPr>
              <p14:cNvContentPartPr/>
              <p14:nvPr/>
            </p14:nvContentPartPr>
            <p14:xfrm>
              <a:off x="182790" y="2106887"/>
              <a:ext cx="992880" cy="17550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0C32B28-E936-4B7A-AA35-FADA697527F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74150" y="2097887"/>
                <a:ext cx="1010520" cy="177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7699627-EA81-4976-81BF-2A439723F7B7}"/>
                  </a:ext>
                </a:extLst>
              </p14:cNvPr>
              <p14:cNvContentPartPr/>
              <p14:nvPr/>
            </p14:nvContentPartPr>
            <p14:xfrm>
              <a:off x="4440510" y="2311007"/>
              <a:ext cx="611640" cy="505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7699627-EA81-4976-81BF-2A439723F7B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431510" y="2302367"/>
                <a:ext cx="6292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4984FBF-A673-4CB6-9005-EB9312BD293B}"/>
                  </a:ext>
                </a:extLst>
              </p14:cNvPr>
              <p14:cNvContentPartPr/>
              <p14:nvPr/>
            </p14:nvContentPartPr>
            <p14:xfrm>
              <a:off x="8034390" y="2044607"/>
              <a:ext cx="4203720" cy="684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4984FBF-A673-4CB6-9005-EB9312BD293B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025750" y="2035607"/>
                <a:ext cx="4221360" cy="70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E4994FAC-8DE6-48D1-A0B0-792F01337368}"/>
              </a:ext>
            </a:extLst>
          </p:cNvPr>
          <p:cNvGrpSpPr/>
          <p:nvPr/>
        </p:nvGrpSpPr>
        <p:grpSpPr>
          <a:xfrm>
            <a:off x="6698430" y="3267167"/>
            <a:ext cx="357120" cy="217440"/>
            <a:chOff x="6698430" y="3267167"/>
            <a:chExt cx="35712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6319038-32B7-4A1A-B040-4F2F8B3DE211}"/>
                    </a:ext>
                  </a:extLst>
                </p14:cNvPr>
                <p14:cNvContentPartPr/>
                <p14:nvPr/>
              </p14:nvContentPartPr>
              <p14:xfrm>
                <a:off x="6725430" y="3357887"/>
                <a:ext cx="6480" cy="3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6319038-32B7-4A1A-B040-4F2F8B3DE21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16430" y="3349247"/>
                  <a:ext cx="24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FC7954-FE0F-4FC7-9459-4DF2CDA3B4C6}"/>
                    </a:ext>
                  </a:extLst>
                </p14:cNvPr>
                <p14:cNvContentPartPr/>
                <p14:nvPr/>
              </p14:nvContentPartPr>
              <p14:xfrm>
                <a:off x="6698430" y="3267167"/>
                <a:ext cx="31320" cy="46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FC7954-FE0F-4FC7-9459-4DF2CDA3B4C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689790" y="3258167"/>
                  <a:ext cx="48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EF998F9-4538-40F6-BEAF-CFE31199E56C}"/>
                    </a:ext>
                  </a:extLst>
                </p14:cNvPr>
                <p14:cNvContentPartPr/>
                <p14:nvPr/>
              </p14:nvContentPartPr>
              <p14:xfrm>
                <a:off x="6752070" y="3323687"/>
                <a:ext cx="303480" cy="160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EF998F9-4538-40F6-BEAF-CFE31199E56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43430" y="3314687"/>
                  <a:ext cx="321120" cy="17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3D8C992-BF8D-4AC2-94F6-B991EBCDDE72}"/>
                  </a:ext>
                </a:extLst>
              </p14:cNvPr>
              <p14:cNvContentPartPr/>
              <p14:nvPr/>
            </p14:nvContentPartPr>
            <p14:xfrm>
              <a:off x="7512030" y="3647687"/>
              <a:ext cx="155160" cy="597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3D8C992-BF8D-4AC2-94F6-B991EBCDDE7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503390" y="3638687"/>
                <a:ext cx="172800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380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athletic game, sport&#10;&#10;Description automatically generated">
            <a:extLst>
              <a:ext uri="{FF2B5EF4-FFF2-40B4-BE49-F238E27FC236}">
                <a16:creationId xmlns:a16="http://schemas.microsoft.com/office/drawing/2014/main" id="{BB917D28-538B-4E18-BE6A-A8B2447B8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2739" r="2366" b="4523"/>
          <a:stretch/>
        </p:blipFill>
        <p:spPr>
          <a:xfrm>
            <a:off x="391886" y="187778"/>
            <a:ext cx="11511643" cy="63599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5B3FA23-BBC8-4456-B4D1-D0F0B940BC06}"/>
                  </a:ext>
                </a:extLst>
              </p14:cNvPr>
              <p14:cNvContentPartPr/>
              <p14:nvPr/>
            </p14:nvContentPartPr>
            <p14:xfrm>
              <a:off x="5826150" y="3466607"/>
              <a:ext cx="1400400" cy="36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5B3FA23-BBC8-4456-B4D1-D0F0B940BC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7150" y="3457967"/>
                <a:ext cx="14180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6682B4C-7A59-40AF-B06B-FA493B068394}"/>
                  </a:ext>
                </a:extLst>
              </p14:cNvPr>
              <p14:cNvContentPartPr/>
              <p14:nvPr/>
            </p14:nvContentPartPr>
            <p14:xfrm>
              <a:off x="6064110" y="4393967"/>
              <a:ext cx="1047600" cy="378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6682B4C-7A59-40AF-B06B-FA493B0683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5470" y="4384967"/>
                <a:ext cx="10652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C0970F7-BA23-495B-9B47-14F5275ED005}"/>
                  </a:ext>
                </a:extLst>
              </p14:cNvPr>
              <p14:cNvContentPartPr/>
              <p14:nvPr/>
            </p14:nvContentPartPr>
            <p14:xfrm>
              <a:off x="5786910" y="5331047"/>
              <a:ext cx="1527480" cy="1249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C0970F7-BA23-495B-9B47-14F5275ED0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77910" y="5322407"/>
                <a:ext cx="1545120" cy="14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4A5E049A-2294-4D6B-A57C-A4071646FB07}"/>
              </a:ext>
            </a:extLst>
          </p:cNvPr>
          <p:cNvGrpSpPr/>
          <p:nvPr/>
        </p:nvGrpSpPr>
        <p:grpSpPr>
          <a:xfrm>
            <a:off x="9467190" y="3690167"/>
            <a:ext cx="19800" cy="93240"/>
            <a:chOff x="9467190" y="3690167"/>
            <a:chExt cx="19800" cy="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CFA54A8-1922-4C85-851C-296AD66CC415}"/>
                    </a:ext>
                  </a:extLst>
                </p14:cNvPr>
                <p14:cNvContentPartPr/>
                <p14:nvPr/>
              </p14:nvContentPartPr>
              <p14:xfrm>
                <a:off x="9476550" y="3690167"/>
                <a:ext cx="6480" cy="7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CFA54A8-1922-4C85-851C-296AD66CC4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67550" y="3681527"/>
                  <a:ext cx="241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D3BA9FB-5EF6-4950-A409-DC099237035C}"/>
                    </a:ext>
                  </a:extLst>
                </p14:cNvPr>
                <p14:cNvContentPartPr/>
                <p14:nvPr/>
              </p14:nvContentPartPr>
              <p14:xfrm>
                <a:off x="9467190" y="3699527"/>
                <a:ext cx="19800" cy="83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D3BA9FB-5EF6-4950-A409-DC099237035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458550" y="3690887"/>
                  <a:ext cx="37440" cy="10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6937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lendar&#10;&#10;Description automatically generated">
            <a:extLst>
              <a:ext uri="{FF2B5EF4-FFF2-40B4-BE49-F238E27FC236}">
                <a16:creationId xmlns:a16="http://schemas.microsoft.com/office/drawing/2014/main" id="{B48035C8-E435-46BC-928C-4650435A7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08D6279-3A99-4CA1-AFF7-3505CE1700FA}"/>
              </a:ext>
            </a:extLst>
          </p:cNvPr>
          <p:cNvGrpSpPr/>
          <p:nvPr/>
        </p:nvGrpSpPr>
        <p:grpSpPr>
          <a:xfrm>
            <a:off x="2367630" y="4725887"/>
            <a:ext cx="165960" cy="239040"/>
            <a:chOff x="2367630" y="4725887"/>
            <a:chExt cx="16596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6FD2EAF-9109-4E8B-9888-5B7E43001CBD}"/>
                    </a:ext>
                  </a:extLst>
                </p14:cNvPr>
                <p14:cNvContentPartPr/>
                <p14:nvPr/>
              </p14:nvContentPartPr>
              <p14:xfrm>
                <a:off x="2367630" y="4804367"/>
                <a:ext cx="165960" cy="15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6FD2EAF-9109-4E8B-9888-5B7E43001CB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58990" y="4795367"/>
                  <a:ext cx="1836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F0F12CD-0018-4253-A865-A30CE770C43E}"/>
                    </a:ext>
                  </a:extLst>
                </p14:cNvPr>
                <p14:cNvContentPartPr/>
                <p14:nvPr/>
              </p14:nvContentPartPr>
              <p14:xfrm>
                <a:off x="2398230" y="4725887"/>
                <a:ext cx="33480" cy="239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F0F12CD-0018-4253-A865-A30CE770C43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89590" y="4717247"/>
                  <a:ext cx="5112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DCFE052-00E3-427A-9DFC-FF7E04ADEC1E}"/>
              </a:ext>
            </a:extLst>
          </p:cNvPr>
          <p:cNvGrpSpPr/>
          <p:nvPr/>
        </p:nvGrpSpPr>
        <p:grpSpPr>
          <a:xfrm>
            <a:off x="4164750" y="4712207"/>
            <a:ext cx="262440" cy="210240"/>
            <a:chOff x="4164750" y="4712207"/>
            <a:chExt cx="26244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42707DB-7DEE-4273-9B9B-F2EC40DC0C32}"/>
                    </a:ext>
                  </a:extLst>
                </p14:cNvPr>
                <p14:cNvContentPartPr/>
                <p14:nvPr/>
              </p14:nvContentPartPr>
              <p14:xfrm>
                <a:off x="4164750" y="4735247"/>
                <a:ext cx="262440" cy="32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42707DB-7DEE-4273-9B9B-F2EC40DC0C3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56110" y="4726607"/>
                  <a:ext cx="280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3099AD-97C0-4DA1-B3F8-A933333E83D3}"/>
                    </a:ext>
                  </a:extLst>
                </p14:cNvPr>
                <p14:cNvContentPartPr/>
                <p14:nvPr/>
              </p14:nvContentPartPr>
              <p14:xfrm>
                <a:off x="4279230" y="4712207"/>
                <a:ext cx="12600" cy="210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3099AD-97C0-4DA1-B3F8-A933333E83D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70590" y="4703207"/>
                  <a:ext cx="3024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839A69-C598-4B2B-BA00-4FE1F34709D3}"/>
              </a:ext>
            </a:extLst>
          </p:cNvPr>
          <p:cNvGrpSpPr/>
          <p:nvPr/>
        </p:nvGrpSpPr>
        <p:grpSpPr>
          <a:xfrm>
            <a:off x="2444670" y="5212247"/>
            <a:ext cx="463320" cy="761400"/>
            <a:chOff x="2444670" y="5212247"/>
            <a:chExt cx="463320" cy="76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91982CD-EABC-4B93-A11E-79684DC50509}"/>
                    </a:ext>
                  </a:extLst>
                </p14:cNvPr>
                <p14:cNvContentPartPr/>
                <p14:nvPr/>
              </p14:nvContentPartPr>
              <p14:xfrm>
                <a:off x="2536470" y="5212247"/>
                <a:ext cx="54000" cy="323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91982CD-EABC-4B93-A11E-79684DC5050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27830" y="5203607"/>
                  <a:ext cx="716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E290056-9FE8-4109-A7AF-B166DF9E6180}"/>
                    </a:ext>
                  </a:extLst>
                </p14:cNvPr>
                <p14:cNvContentPartPr/>
                <p14:nvPr/>
              </p14:nvContentPartPr>
              <p14:xfrm>
                <a:off x="2444670" y="5469647"/>
                <a:ext cx="291240" cy="115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E290056-9FE8-4109-A7AF-B166DF9E618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36030" y="5460647"/>
                  <a:ext cx="308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74CCB44-87A4-4D9D-B1F0-3465DCF98D9C}"/>
                    </a:ext>
                  </a:extLst>
                </p14:cNvPr>
                <p14:cNvContentPartPr/>
                <p14:nvPr/>
              </p14:nvContentPartPr>
              <p14:xfrm>
                <a:off x="2579670" y="5820287"/>
                <a:ext cx="178920" cy="21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74CCB44-87A4-4D9D-B1F0-3465DCF98D9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71030" y="5811287"/>
                  <a:ext cx="1965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B1ADE75-0440-4269-A04F-7DBD32A0C4A2}"/>
                    </a:ext>
                  </a:extLst>
                </p14:cNvPr>
                <p14:cNvContentPartPr/>
                <p14:nvPr/>
              </p14:nvContentPartPr>
              <p14:xfrm>
                <a:off x="2578590" y="5899127"/>
                <a:ext cx="163440" cy="42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B1ADE75-0440-4269-A04F-7DBD32A0C4A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69950" y="5890127"/>
                  <a:ext cx="181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861B81C-9C17-41B4-9E07-144366653A1F}"/>
                    </a:ext>
                  </a:extLst>
                </p14:cNvPr>
                <p14:cNvContentPartPr/>
                <p14:nvPr/>
              </p14:nvContentPartPr>
              <p14:xfrm>
                <a:off x="2775870" y="5666207"/>
                <a:ext cx="132120" cy="307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861B81C-9C17-41B4-9E07-144366653A1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66870" y="5657207"/>
                  <a:ext cx="14976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A5700F-7114-4CA7-8D3F-FB76F6D40966}"/>
              </a:ext>
            </a:extLst>
          </p:cNvPr>
          <p:cNvGrpSpPr/>
          <p:nvPr/>
        </p:nvGrpSpPr>
        <p:grpSpPr>
          <a:xfrm>
            <a:off x="4310190" y="5066447"/>
            <a:ext cx="233280" cy="373320"/>
            <a:chOff x="4310190" y="5066447"/>
            <a:chExt cx="23328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22A556-747F-49C7-A91C-EB98888E6C60}"/>
                    </a:ext>
                  </a:extLst>
                </p14:cNvPr>
                <p14:cNvContentPartPr/>
                <p14:nvPr/>
              </p14:nvContentPartPr>
              <p14:xfrm>
                <a:off x="4355550" y="5066447"/>
                <a:ext cx="80640" cy="315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22A556-747F-49C7-A91C-EB98888E6C6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46550" y="5057807"/>
                  <a:ext cx="982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6415608-50BC-4628-B7FD-D2B01467F642}"/>
                    </a:ext>
                  </a:extLst>
                </p14:cNvPr>
                <p14:cNvContentPartPr/>
                <p14:nvPr/>
              </p14:nvContentPartPr>
              <p14:xfrm>
                <a:off x="4310190" y="5345087"/>
                <a:ext cx="233280" cy="94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6415608-50BC-4628-B7FD-D2B01467F64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01190" y="5336087"/>
                  <a:ext cx="2509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A9D7B8-E011-4D9D-AD03-F80A84FCA1A7}"/>
              </a:ext>
            </a:extLst>
          </p:cNvPr>
          <p:cNvGrpSpPr/>
          <p:nvPr/>
        </p:nvGrpSpPr>
        <p:grpSpPr>
          <a:xfrm>
            <a:off x="4319550" y="5639927"/>
            <a:ext cx="327600" cy="254880"/>
            <a:chOff x="4319550" y="5639927"/>
            <a:chExt cx="32760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2798E7F-0B45-4FFB-A28C-3426E305007C}"/>
                    </a:ext>
                  </a:extLst>
                </p14:cNvPr>
                <p14:cNvContentPartPr/>
                <p14:nvPr/>
              </p14:nvContentPartPr>
              <p14:xfrm>
                <a:off x="4319550" y="5793287"/>
                <a:ext cx="205560" cy="38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2798E7F-0B45-4FFB-A28C-3426E305007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10550" y="5784287"/>
                  <a:ext cx="223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6EA6F37-E565-48CD-A8B4-9C10FA22A3B9}"/>
                    </a:ext>
                  </a:extLst>
                </p14:cNvPr>
                <p14:cNvContentPartPr/>
                <p14:nvPr/>
              </p14:nvContentPartPr>
              <p14:xfrm>
                <a:off x="4323510" y="5855567"/>
                <a:ext cx="185040" cy="3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6EA6F37-E565-48CD-A8B4-9C10FA22A3B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14870" y="5846567"/>
                  <a:ext cx="202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2C3A911-6A4B-4F84-BA78-3F6FB87271DC}"/>
                    </a:ext>
                  </a:extLst>
                </p14:cNvPr>
                <p14:cNvContentPartPr/>
                <p14:nvPr/>
              </p14:nvContentPartPr>
              <p14:xfrm>
                <a:off x="4510350" y="5639927"/>
                <a:ext cx="136800" cy="252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2C3A911-6A4B-4F84-BA78-3F6FB87271D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01350" y="5631287"/>
                  <a:ext cx="154440" cy="27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DDBD92C-B51B-4678-89B2-A4FB7E11E291}"/>
                  </a:ext>
                </a:extLst>
              </p14:cNvPr>
              <p14:cNvContentPartPr/>
              <p14:nvPr/>
            </p14:nvContentPartPr>
            <p14:xfrm>
              <a:off x="2905470" y="2173847"/>
              <a:ext cx="1312920" cy="17722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DDBD92C-B51B-4678-89B2-A4FB7E11E29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896830" y="2164847"/>
                <a:ext cx="1330560" cy="178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717058C-A267-4F65-A701-763AB906E4CC}"/>
                  </a:ext>
                </a:extLst>
              </p14:cNvPr>
              <p14:cNvContentPartPr/>
              <p14:nvPr/>
            </p14:nvContentPartPr>
            <p14:xfrm>
              <a:off x="6932070" y="3254927"/>
              <a:ext cx="671040" cy="3708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717058C-A267-4F65-A701-763AB906E4C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923070" y="3245927"/>
                <a:ext cx="6886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655C0BC-D6FE-40DC-8316-97FC4B9C02D4}"/>
                  </a:ext>
                </a:extLst>
              </p14:cNvPr>
              <p14:cNvContentPartPr/>
              <p14:nvPr/>
            </p14:nvContentPartPr>
            <p14:xfrm>
              <a:off x="8033670" y="3287327"/>
              <a:ext cx="4107240" cy="6807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655C0BC-D6FE-40DC-8316-97FC4B9C02D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025030" y="3278327"/>
                <a:ext cx="412488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6E3773F-B71C-48AA-AABD-3421FCF40E65}"/>
                  </a:ext>
                </a:extLst>
              </p14:cNvPr>
              <p14:cNvContentPartPr/>
              <p14:nvPr/>
            </p14:nvContentPartPr>
            <p14:xfrm>
              <a:off x="8016750" y="2236847"/>
              <a:ext cx="149760" cy="333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6E3773F-B71C-48AA-AABD-3421FCF40E6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007750" y="2228207"/>
                <a:ext cx="167400" cy="35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F8958207-0F9A-4AC4-BF0C-B10919FD170D}"/>
              </a:ext>
            </a:extLst>
          </p:cNvPr>
          <p:cNvGrpSpPr/>
          <p:nvPr/>
        </p:nvGrpSpPr>
        <p:grpSpPr>
          <a:xfrm>
            <a:off x="5941710" y="528647"/>
            <a:ext cx="5861520" cy="6249960"/>
            <a:chOff x="5941710" y="528647"/>
            <a:chExt cx="5861520" cy="624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B665C52-5F9E-4007-A9ED-AAF959E8A9A3}"/>
                    </a:ext>
                  </a:extLst>
                </p14:cNvPr>
                <p14:cNvContentPartPr/>
                <p14:nvPr/>
              </p14:nvContentPartPr>
              <p14:xfrm>
                <a:off x="9814950" y="2245847"/>
                <a:ext cx="901800" cy="105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B665C52-5F9E-4007-A9ED-AAF959E8A9A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805950" y="2236847"/>
                  <a:ext cx="919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6488F61-2FA9-47A9-BA42-F0A4B39DDFB9}"/>
                    </a:ext>
                  </a:extLst>
                </p14:cNvPr>
                <p14:cNvContentPartPr/>
                <p14:nvPr/>
              </p14:nvContentPartPr>
              <p14:xfrm>
                <a:off x="9124110" y="528647"/>
                <a:ext cx="373680" cy="514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6488F61-2FA9-47A9-BA42-F0A4B39DDFB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15470" y="520007"/>
                  <a:ext cx="3913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AF76F95-65A7-4043-B1C0-5BE514D6BE53}"/>
                    </a:ext>
                  </a:extLst>
                </p14:cNvPr>
                <p14:cNvContentPartPr/>
                <p14:nvPr/>
              </p14:nvContentPartPr>
              <p14:xfrm>
                <a:off x="9499230" y="704687"/>
                <a:ext cx="285120" cy="243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AF76F95-65A7-4043-B1C0-5BE514D6BE5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490230" y="696047"/>
                  <a:ext cx="3027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4CEE306-0FC6-438C-B16F-134149D7FD70}"/>
                    </a:ext>
                  </a:extLst>
                </p14:cNvPr>
                <p14:cNvContentPartPr/>
                <p14:nvPr/>
              </p14:nvContentPartPr>
              <p14:xfrm>
                <a:off x="9913590" y="669767"/>
                <a:ext cx="165240" cy="349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4CEE306-0FC6-438C-B16F-134149D7FD7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04950" y="661127"/>
                  <a:ext cx="1828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0D86911-BE46-4109-A22F-2E1856E1D842}"/>
                    </a:ext>
                  </a:extLst>
                </p14:cNvPr>
                <p14:cNvContentPartPr/>
                <p14:nvPr/>
              </p14:nvContentPartPr>
              <p14:xfrm>
                <a:off x="10198350" y="598127"/>
                <a:ext cx="201600" cy="33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0D86911-BE46-4109-A22F-2E1856E1D84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89710" y="589127"/>
                  <a:ext cx="2192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41FBCFB-8C0D-4C71-9F41-E3EA044373ED}"/>
                    </a:ext>
                  </a:extLst>
                </p14:cNvPr>
                <p14:cNvContentPartPr/>
                <p14:nvPr/>
              </p14:nvContentPartPr>
              <p14:xfrm>
                <a:off x="10529550" y="861647"/>
                <a:ext cx="342720" cy="46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41FBCFB-8C0D-4C71-9F41-E3EA044373E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520550" y="852647"/>
                  <a:ext cx="3603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6911E85-844F-4D52-A015-4B457DA19D7D}"/>
                    </a:ext>
                  </a:extLst>
                </p14:cNvPr>
                <p14:cNvContentPartPr/>
                <p14:nvPr/>
              </p14:nvContentPartPr>
              <p14:xfrm>
                <a:off x="10538550" y="936887"/>
                <a:ext cx="318960" cy="51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6911E85-844F-4D52-A015-4B457DA19D7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529910" y="927887"/>
                  <a:ext cx="3366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31C4C3A-3789-46E4-BDE3-B5B93D88637C}"/>
                    </a:ext>
                  </a:extLst>
                </p14:cNvPr>
                <p14:cNvContentPartPr/>
                <p14:nvPr/>
              </p14:nvContentPartPr>
              <p14:xfrm>
                <a:off x="8887590" y="6126287"/>
                <a:ext cx="1921680" cy="143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31C4C3A-3789-46E4-BDE3-B5B93D88637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878950" y="6117647"/>
                  <a:ext cx="19393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00CF7EC-29A6-4AB1-80F9-C902996C004E}"/>
                    </a:ext>
                  </a:extLst>
                </p14:cNvPr>
                <p14:cNvContentPartPr/>
                <p14:nvPr/>
              </p14:nvContentPartPr>
              <p14:xfrm>
                <a:off x="9771390" y="6042047"/>
                <a:ext cx="1207440" cy="122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00CF7EC-29A6-4AB1-80F9-C902996C004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762750" y="6033047"/>
                  <a:ext cx="1225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BD3A9DA-D389-4CD4-8CB0-58E5577F8C5C}"/>
                    </a:ext>
                  </a:extLst>
                </p14:cNvPr>
                <p14:cNvContentPartPr/>
                <p14:nvPr/>
              </p14:nvContentPartPr>
              <p14:xfrm>
                <a:off x="6284790" y="4680527"/>
                <a:ext cx="276840" cy="68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BD3A9DA-D389-4CD4-8CB0-58E5577F8C5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276150" y="4671527"/>
                  <a:ext cx="294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3542C96-3B70-4BAB-BDF1-C0118FD2DD17}"/>
                    </a:ext>
                  </a:extLst>
                </p14:cNvPr>
                <p14:cNvContentPartPr/>
                <p14:nvPr/>
              </p14:nvContentPartPr>
              <p14:xfrm>
                <a:off x="6317910" y="4684127"/>
                <a:ext cx="48600" cy="436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3542C96-3B70-4BAB-BDF1-C0118FD2DD1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09270" y="4675487"/>
                  <a:ext cx="662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FFC89AA-7F35-40F3-9D8B-BD7ECC408A54}"/>
                    </a:ext>
                  </a:extLst>
                </p14:cNvPr>
                <p14:cNvContentPartPr/>
                <p14:nvPr/>
              </p14:nvContentPartPr>
              <p14:xfrm>
                <a:off x="5941710" y="5690327"/>
                <a:ext cx="248760" cy="25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FFC89AA-7F35-40F3-9D8B-BD7ECC408A5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932710" y="5681327"/>
                  <a:ext cx="266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4BEA8F7-F650-404A-A20E-25E3DB17C72A}"/>
                    </a:ext>
                  </a:extLst>
                </p14:cNvPr>
                <p14:cNvContentPartPr/>
                <p14:nvPr/>
              </p14:nvContentPartPr>
              <p14:xfrm>
                <a:off x="5982750" y="5723447"/>
                <a:ext cx="250920" cy="59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4BEA8F7-F650-404A-A20E-25E3DB17C72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974110" y="5714807"/>
                  <a:ext cx="268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322F46A-B4FE-47A1-B669-BF7D3F6FAFFD}"/>
                    </a:ext>
                  </a:extLst>
                </p14:cNvPr>
                <p14:cNvContentPartPr/>
                <p14:nvPr/>
              </p14:nvContentPartPr>
              <p14:xfrm>
                <a:off x="6239430" y="5539847"/>
                <a:ext cx="124200" cy="351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322F46A-B4FE-47A1-B669-BF7D3F6FAFF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230790" y="5531207"/>
                  <a:ext cx="1418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E861AB-578D-40A9-9FDB-63BA3DBB23E5}"/>
                    </a:ext>
                  </a:extLst>
                </p14:cNvPr>
                <p14:cNvContentPartPr/>
                <p14:nvPr/>
              </p14:nvContentPartPr>
              <p14:xfrm>
                <a:off x="6102630" y="5305487"/>
                <a:ext cx="1885680" cy="1473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E861AB-578D-40A9-9FDB-63BA3DBB23E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93630" y="5296847"/>
                  <a:ext cx="1903320" cy="14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BC39B02-DD4F-4A9C-9636-A4BD84BF390C}"/>
                    </a:ext>
                  </a:extLst>
                </p14:cNvPr>
                <p14:cNvContentPartPr/>
                <p14:nvPr/>
              </p14:nvContentPartPr>
              <p14:xfrm>
                <a:off x="7317270" y="3900767"/>
                <a:ext cx="577800" cy="154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BC39B02-DD4F-4A9C-9636-A4BD84BF390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308270" y="3892127"/>
                  <a:ext cx="595440" cy="15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6C70B86-581C-410C-8FF8-25C9719205BB}"/>
                    </a:ext>
                  </a:extLst>
                </p14:cNvPr>
                <p14:cNvContentPartPr/>
                <p14:nvPr/>
              </p14:nvContentPartPr>
              <p14:xfrm>
                <a:off x="7956630" y="3496127"/>
                <a:ext cx="149040" cy="335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6C70B86-581C-410C-8FF8-25C9719205B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47630" y="3487487"/>
                  <a:ext cx="1666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4D80528-F346-41C7-BC93-24A5C1BE6716}"/>
                    </a:ext>
                  </a:extLst>
                </p14:cNvPr>
                <p14:cNvContentPartPr/>
                <p14:nvPr/>
              </p14:nvContentPartPr>
              <p14:xfrm>
                <a:off x="7968870" y="3688367"/>
                <a:ext cx="149760" cy="46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4D80528-F346-41C7-BC93-24A5C1BE671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960230" y="3679727"/>
                  <a:ext cx="1674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9CD9E24-9D71-451F-B32B-FCD74F9349F4}"/>
                    </a:ext>
                  </a:extLst>
                </p14:cNvPr>
                <p14:cNvContentPartPr/>
                <p14:nvPr/>
              </p14:nvContentPartPr>
              <p14:xfrm>
                <a:off x="8126550" y="3456527"/>
                <a:ext cx="879120" cy="351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9CD9E24-9D71-451F-B32B-FCD74F9349F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117550" y="3447527"/>
                  <a:ext cx="8967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9D2A4F2-BEBF-44E7-85E1-14BF14A91729}"/>
                    </a:ext>
                  </a:extLst>
                </p14:cNvPr>
                <p14:cNvContentPartPr/>
                <p14:nvPr/>
              </p14:nvContentPartPr>
              <p14:xfrm>
                <a:off x="7589430" y="1750127"/>
                <a:ext cx="470880" cy="1609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9D2A4F2-BEBF-44E7-85E1-14BF14A9172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80430" y="1741487"/>
                  <a:ext cx="488520" cy="16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F2715CF-148E-45ED-95B9-05F4A3D3908B}"/>
                    </a:ext>
                  </a:extLst>
                </p14:cNvPr>
                <p14:cNvContentPartPr/>
                <p14:nvPr/>
              </p14:nvContentPartPr>
              <p14:xfrm>
                <a:off x="7588350" y="1690727"/>
                <a:ext cx="334440" cy="270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F2715CF-148E-45ED-95B9-05F4A3D3908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579710" y="1681727"/>
                  <a:ext cx="3520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51186D3-FC49-478D-A023-986E96FC597A}"/>
                    </a:ext>
                  </a:extLst>
                </p14:cNvPr>
                <p14:cNvContentPartPr/>
                <p14:nvPr/>
              </p14:nvContentPartPr>
              <p14:xfrm>
                <a:off x="8106750" y="1618007"/>
                <a:ext cx="237960" cy="474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51186D3-FC49-478D-A023-986E96FC597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097750" y="1609007"/>
                  <a:ext cx="2556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3CA2222-71AA-49DD-802D-90881AD64690}"/>
                    </a:ext>
                  </a:extLst>
                </p14:cNvPr>
                <p14:cNvContentPartPr/>
                <p14:nvPr/>
              </p14:nvContentPartPr>
              <p14:xfrm>
                <a:off x="8369910" y="1805207"/>
                <a:ext cx="233280" cy="273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3CA2222-71AA-49DD-802D-90881AD6469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61270" y="1796567"/>
                  <a:ext cx="2509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925ADAA-6A9F-4EAF-91F2-1D422681859E}"/>
                    </a:ext>
                  </a:extLst>
                </p14:cNvPr>
                <p14:cNvContentPartPr/>
                <p14:nvPr/>
              </p14:nvContentPartPr>
              <p14:xfrm>
                <a:off x="8400870" y="1832567"/>
                <a:ext cx="134280" cy="195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925ADAA-6A9F-4EAF-91F2-1D422681859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392230" y="1823927"/>
                  <a:ext cx="151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AB715B4-F326-4122-A893-2CC52707A7DE}"/>
                    </a:ext>
                  </a:extLst>
                </p14:cNvPr>
                <p14:cNvContentPartPr/>
                <p14:nvPr/>
              </p14:nvContentPartPr>
              <p14:xfrm>
                <a:off x="8702190" y="1721687"/>
                <a:ext cx="135360" cy="385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AB715B4-F326-4122-A893-2CC52707A7D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693190" y="1713047"/>
                  <a:ext cx="1530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57AD1BC-DADB-45BE-8A9E-0ECC0DE036A3}"/>
                    </a:ext>
                  </a:extLst>
                </p14:cNvPr>
                <p14:cNvContentPartPr/>
                <p14:nvPr/>
              </p14:nvContentPartPr>
              <p14:xfrm>
                <a:off x="9054630" y="1221647"/>
                <a:ext cx="1108800" cy="69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57AD1BC-DADB-45BE-8A9E-0ECC0DE036A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045990" y="1212647"/>
                  <a:ext cx="1126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71520EF-B478-42C6-8BC6-C697B76E5670}"/>
                    </a:ext>
                  </a:extLst>
                </p14:cNvPr>
                <p14:cNvContentPartPr/>
                <p14:nvPr/>
              </p14:nvContentPartPr>
              <p14:xfrm>
                <a:off x="9770310" y="1779287"/>
                <a:ext cx="217080" cy="328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71520EF-B478-42C6-8BC6-C697B76E567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761670" y="1770647"/>
                  <a:ext cx="2347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C016BD0-AF37-4015-9870-1D97FA3B077C}"/>
                    </a:ext>
                  </a:extLst>
                </p14:cNvPr>
                <p14:cNvContentPartPr/>
                <p14:nvPr/>
              </p14:nvContentPartPr>
              <p14:xfrm>
                <a:off x="10064430" y="1971527"/>
                <a:ext cx="285120" cy="141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C016BD0-AF37-4015-9870-1D97FA3B077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055430" y="1962527"/>
                  <a:ext cx="302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219B1CB-CFA3-4B66-8ACD-60C04A0A25CF}"/>
                    </a:ext>
                  </a:extLst>
                </p14:cNvPr>
                <p14:cNvContentPartPr/>
                <p14:nvPr/>
              </p14:nvContentPartPr>
              <p14:xfrm>
                <a:off x="10141830" y="1934447"/>
                <a:ext cx="138600" cy="167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219B1CB-CFA3-4B66-8ACD-60C04A0A25C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132830" y="1925447"/>
                  <a:ext cx="156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0CF754D-4EE2-44D4-96A2-4B22B3F2A17F}"/>
                    </a:ext>
                  </a:extLst>
                </p14:cNvPr>
                <p14:cNvContentPartPr/>
                <p14:nvPr/>
              </p14:nvContentPartPr>
              <p14:xfrm>
                <a:off x="10602630" y="1845167"/>
                <a:ext cx="241200" cy="307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0CF754D-4EE2-44D4-96A2-4B22B3F2A17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593630" y="1836527"/>
                  <a:ext cx="2588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CACCC5C-9B23-4855-BAE3-6A2627BF55D2}"/>
                    </a:ext>
                  </a:extLst>
                </p14:cNvPr>
                <p14:cNvContentPartPr/>
                <p14:nvPr/>
              </p14:nvContentPartPr>
              <p14:xfrm>
                <a:off x="10737630" y="1976927"/>
                <a:ext cx="320040" cy="76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CACCC5C-9B23-4855-BAE3-6A2627BF55D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728990" y="1968287"/>
                  <a:ext cx="337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03345E5-84E4-432F-AD76-0484924257AA}"/>
                    </a:ext>
                  </a:extLst>
                </p14:cNvPr>
                <p14:cNvContentPartPr/>
                <p14:nvPr/>
              </p14:nvContentPartPr>
              <p14:xfrm>
                <a:off x="9508590" y="2132087"/>
                <a:ext cx="132480" cy="9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03345E5-84E4-432F-AD76-0484924257A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499590" y="2123087"/>
                  <a:ext cx="150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B988D8B-3013-4B7B-A05F-009979E256BE}"/>
                    </a:ext>
                  </a:extLst>
                </p14:cNvPr>
                <p14:cNvContentPartPr/>
                <p14:nvPr/>
              </p14:nvContentPartPr>
              <p14:xfrm>
                <a:off x="9780750" y="1900607"/>
                <a:ext cx="1207440" cy="225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B988D8B-3013-4B7B-A05F-009979E256B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771750" y="1891967"/>
                  <a:ext cx="1225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8033C11-F7E5-44B3-96BF-02F2B0D3D705}"/>
                    </a:ext>
                  </a:extLst>
                </p14:cNvPr>
                <p14:cNvContentPartPr/>
                <p14:nvPr/>
              </p14:nvContentPartPr>
              <p14:xfrm>
                <a:off x="9656910" y="1398407"/>
                <a:ext cx="409680" cy="341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8033C11-F7E5-44B3-96BF-02F2B0D3D70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648270" y="1389407"/>
                  <a:ext cx="4273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6110AA6-881A-4050-A868-459362CA3E3A}"/>
                    </a:ext>
                  </a:extLst>
                </p14:cNvPr>
                <p14:cNvContentPartPr/>
                <p14:nvPr/>
              </p14:nvContentPartPr>
              <p14:xfrm>
                <a:off x="9826110" y="1490927"/>
                <a:ext cx="539640" cy="183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6110AA6-881A-4050-A868-459362CA3E3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817470" y="1481927"/>
                  <a:ext cx="557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41E3F17-3860-4AE3-B87B-5D4C6540A7A9}"/>
                    </a:ext>
                  </a:extLst>
                </p14:cNvPr>
                <p14:cNvContentPartPr/>
                <p14:nvPr/>
              </p14:nvContentPartPr>
              <p14:xfrm>
                <a:off x="10129230" y="1497407"/>
                <a:ext cx="138600" cy="109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41E3F17-3860-4AE3-B87B-5D4C6540A7A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120590" y="1488407"/>
                  <a:ext cx="156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A56BD4F-3725-4C53-8037-A607E6B083B6}"/>
                    </a:ext>
                  </a:extLst>
                </p14:cNvPr>
                <p14:cNvContentPartPr/>
                <p14:nvPr/>
              </p14:nvContentPartPr>
              <p14:xfrm>
                <a:off x="10397430" y="1409927"/>
                <a:ext cx="493200" cy="359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A56BD4F-3725-4C53-8037-A607E6B083B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388430" y="1401287"/>
                  <a:ext cx="5108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238467D-503D-4C56-993A-6D451B365525}"/>
                    </a:ext>
                  </a:extLst>
                </p14:cNvPr>
                <p14:cNvContentPartPr/>
                <p14:nvPr/>
              </p14:nvContentPartPr>
              <p14:xfrm>
                <a:off x="8076510" y="2082767"/>
                <a:ext cx="519480" cy="64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238467D-503D-4C56-993A-6D451B36552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067870" y="2074127"/>
                  <a:ext cx="537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CF694C8-A2C3-4473-BE0C-6F5A3392DD96}"/>
                    </a:ext>
                  </a:extLst>
                </p14:cNvPr>
                <p14:cNvContentPartPr/>
                <p14:nvPr/>
              </p14:nvContentPartPr>
              <p14:xfrm>
                <a:off x="10369710" y="1860287"/>
                <a:ext cx="437760" cy="53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CF694C8-A2C3-4473-BE0C-6F5A3392DD9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360710" y="1851287"/>
                  <a:ext cx="4554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55B5755-8CA5-49C9-A0B1-30DCFD57E909}"/>
                    </a:ext>
                  </a:extLst>
                </p14:cNvPr>
                <p14:cNvContentPartPr/>
                <p14:nvPr/>
              </p14:nvContentPartPr>
              <p14:xfrm>
                <a:off x="11173950" y="745367"/>
                <a:ext cx="234360" cy="312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55B5755-8CA5-49C9-A0B1-30DCFD57E90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165310" y="736727"/>
                  <a:ext cx="2520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54877A6-B657-48CA-B313-3CFDF5F411B5}"/>
                    </a:ext>
                  </a:extLst>
                </p14:cNvPr>
                <p14:cNvContentPartPr/>
                <p14:nvPr/>
              </p14:nvContentPartPr>
              <p14:xfrm>
                <a:off x="11513790" y="848327"/>
                <a:ext cx="289440" cy="276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54877A6-B657-48CA-B313-3CFDF5F411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504790" y="839327"/>
                  <a:ext cx="3070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43A48FF-73C9-433A-8184-82F9AE926740}"/>
                    </a:ext>
                  </a:extLst>
                </p14:cNvPr>
                <p14:cNvContentPartPr/>
                <p14:nvPr/>
              </p14:nvContentPartPr>
              <p14:xfrm>
                <a:off x="11088270" y="1181327"/>
                <a:ext cx="631080" cy="110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43A48FF-73C9-433A-8184-82F9AE92674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079630" y="1172687"/>
                  <a:ext cx="64872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850ABE3-260D-474A-9E6B-A765DDE52939}"/>
                  </a:ext>
                </a:extLst>
              </p14:cNvPr>
              <p14:cNvContentPartPr/>
              <p14:nvPr/>
            </p14:nvContentPartPr>
            <p14:xfrm>
              <a:off x="11379150" y="1332167"/>
              <a:ext cx="36720" cy="5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850ABE3-260D-474A-9E6B-A765DDE5293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1370150" y="1323167"/>
                <a:ext cx="5436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4114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29F7742-501D-427A-9CB8-8EAF507C6F2D}"/>
              </a:ext>
            </a:extLst>
          </p:cNvPr>
          <p:cNvGrpSpPr/>
          <p:nvPr/>
        </p:nvGrpSpPr>
        <p:grpSpPr>
          <a:xfrm>
            <a:off x="823590" y="1113287"/>
            <a:ext cx="1062720" cy="619920"/>
            <a:chOff x="823590" y="1113287"/>
            <a:chExt cx="1062720" cy="61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51550FA-1421-4A72-B390-5FA8C22B80C4}"/>
                    </a:ext>
                  </a:extLst>
                </p14:cNvPr>
                <p14:cNvContentPartPr/>
                <p14:nvPr/>
              </p14:nvContentPartPr>
              <p14:xfrm>
                <a:off x="823590" y="1113287"/>
                <a:ext cx="150120" cy="336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51550FA-1421-4A72-B390-5FA8C22B80C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4590" y="1104287"/>
                  <a:ext cx="1677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E852F26-0ECF-4617-8477-59D887B534D0}"/>
                    </a:ext>
                  </a:extLst>
                </p14:cNvPr>
                <p14:cNvContentPartPr/>
                <p14:nvPr/>
              </p14:nvContentPartPr>
              <p14:xfrm>
                <a:off x="1169190" y="1236407"/>
                <a:ext cx="240480" cy="239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E852F26-0ECF-4617-8477-59D887B534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60190" y="1227767"/>
                  <a:ext cx="2581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958A414-6263-49C8-84C0-BAF7B4F6E7DE}"/>
                    </a:ext>
                  </a:extLst>
                </p14:cNvPr>
                <p14:cNvContentPartPr/>
                <p14:nvPr/>
              </p14:nvContentPartPr>
              <p14:xfrm>
                <a:off x="1228950" y="1298687"/>
                <a:ext cx="254160" cy="172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958A414-6263-49C8-84C0-BAF7B4F6E7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9950" y="1289687"/>
                  <a:ext cx="271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3AEEAF1-E8E6-48BA-B520-69B34F18125A}"/>
                    </a:ext>
                  </a:extLst>
                </p14:cNvPr>
                <p14:cNvContentPartPr/>
                <p14:nvPr/>
              </p14:nvContentPartPr>
              <p14:xfrm>
                <a:off x="1656990" y="1169807"/>
                <a:ext cx="88560" cy="282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3AEEAF1-E8E6-48BA-B520-69B34F18125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47990" y="1160807"/>
                  <a:ext cx="106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7979693-8C16-44C3-B3B1-A8786F0622FF}"/>
                    </a:ext>
                  </a:extLst>
                </p14:cNvPr>
                <p14:cNvContentPartPr/>
                <p14:nvPr/>
              </p14:nvContentPartPr>
              <p14:xfrm>
                <a:off x="1640430" y="1336847"/>
                <a:ext cx="245880" cy="43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7979693-8C16-44C3-B3B1-A8786F0622F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31430" y="1327847"/>
                  <a:ext cx="263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24939A3-7F15-442A-8D24-A62F478518E5}"/>
                    </a:ext>
                  </a:extLst>
                </p14:cNvPr>
                <p14:cNvContentPartPr/>
                <p14:nvPr/>
              </p14:nvContentPartPr>
              <p14:xfrm>
                <a:off x="906030" y="1602167"/>
                <a:ext cx="954360" cy="131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24939A3-7F15-442A-8D24-A62F478518E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7390" y="1593167"/>
                  <a:ext cx="97200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3EF71E-1383-4D31-954D-F284C31E17EB}"/>
              </a:ext>
            </a:extLst>
          </p:cNvPr>
          <p:cNvGrpSpPr/>
          <p:nvPr/>
        </p:nvGrpSpPr>
        <p:grpSpPr>
          <a:xfrm>
            <a:off x="3761550" y="967487"/>
            <a:ext cx="760680" cy="378000"/>
            <a:chOff x="3761550" y="967487"/>
            <a:chExt cx="76068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E1C8D0F-0259-493C-BB73-DBEBC3D4C5C6}"/>
                    </a:ext>
                  </a:extLst>
                </p14:cNvPr>
                <p14:cNvContentPartPr/>
                <p14:nvPr/>
              </p14:nvContentPartPr>
              <p14:xfrm>
                <a:off x="3761550" y="1207607"/>
                <a:ext cx="506520" cy="61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E1C8D0F-0259-493C-BB73-DBEBC3D4C5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52910" y="1198967"/>
                  <a:ext cx="524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AB8A140-3317-4FC0-9A60-26A4F8610E32}"/>
                    </a:ext>
                  </a:extLst>
                </p14:cNvPr>
                <p14:cNvContentPartPr/>
                <p14:nvPr/>
              </p14:nvContentPartPr>
              <p14:xfrm>
                <a:off x="3868830" y="1205087"/>
                <a:ext cx="475920" cy="98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AB8A140-3317-4FC0-9A60-26A4F8610E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59830" y="1196087"/>
                  <a:ext cx="493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FA0A76-81B0-4F0E-ABAE-9FA438A83EDC}"/>
                    </a:ext>
                  </a:extLst>
                </p14:cNvPr>
                <p14:cNvContentPartPr/>
                <p14:nvPr/>
              </p14:nvContentPartPr>
              <p14:xfrm>
                <a:off x="4238550" y="967487"/>
                <a:ext cx="283680" cy="37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FA0A76-81B0-4F0E-ABAE-9FA438A83ED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29910" y="958487"/>
                  <a:ext cx="301320" cy="39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905B78-5DF9-48B9-A83F-5CA04232114A}"/>
              </a:ext>
            </a:extLst>
          </p:cNvPr>
          <p:cNvGrpSpPr/>
          <p:nvPr/>
        </p:nvGrpSpPr>
        <p:grpSpPr>
          <a:xfrm>
            <a:off x="5261670" y="974687"/>
            <a:ext cx="1907280" cy="446760"/>
            <a:chOff x="5261670" y="974687"/>
            <a:chExt cx="190728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D67ACED-B320-4487-B19F-0E3983F5CADE}"/>
                    </a:ext>
                  </a:extLst>
                </p14:cNvPr>
                <p14:cNvContentPartPr/>
                <p14:nvPr/>
              </p14:nvContentPartPr>
              <p14:xfrm>
                <a:off x="5261670" y="974687"/>
                <a:ext cx="245880" cy="446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D67ACED-B320-4487-B19F-0E3983F5CAD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53030" y="966047"/>
                  <a:ext cx="2635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B857BB4-FFD7-4FEC-B768-914589BE7E25}"/>
                    </a:ext>
                  </a:extLst>
                </p14:cNvPr>
                <p14:cNvContentPartPr/>
                <p14:nvPr/>
              </p14:nvContentPartPr>
              <p14:xfrm>
                <a:off x="5666310" y="1134167"/>
                <a:ext cx="549720" cy="257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B857BB4-FFD7-4FEC-B768-914589BE7E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57310" y="1125167"/>
                  <a:ext cx="5673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7D68147-20FC-418F-A1F0-5126C2CBA495}"/>
                    </a:ext>
                  </a:extLst>
                </p14:cNvPr>
                <p14:cNvContentPartPr/>
                <p14:nvPr/>
              </p14:nvContentPartPr>
              <p14:xfrm>
                <a:off x="6282270" y="1141007"/>
                <a:ext cx="295200" cy="242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7D68147-20FC-418F-A1F0-5126C2CBA4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73630" y="1132367"/>
                  <a:ext cx="3128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184A9D3-7316-44EB-8AF6-85AB8E543F3D}"/>
                    </a:ext>
                  </a:extLst>
                </p14:cNvPr>
                <p14:cNvContentPartPr/>
                <p14:nvPr/>
              </p14:nvContentPartPr>
              <p14:xfrm>
                <a:off x="6848910" y="1161167"/>
                <a:ext cx="263160" cy="255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184A9D3-7316-44EB-8AF6-85AB8E543F3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40270" y="1152527"/>
                  <a:ext cx="2808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36E544A-8629-46E9-BAB2-BC5CDA2BF80B}"/>
                    </a:ext>
                  </a:extLst>
                </p14:cNvPr>
                <p14:cNvContentPartPr/>
                <p14:nvPr/>
              </p14:nvContentPartPr>
              <p14:xfrm>
                <a:off x="6948990" y="1179887"/>
                <a:ext cx="219960" cy="172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36E544A-8629-46E9-BAB2-BC5CDA2BF80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40350" y="1170887"/>
                  <a:ext cx="23760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1C098C-D21F-4656-BECB-4E463672C2ED}"/>
              </a:ext>
            </a:extLst>
          </p:cNvPr>
          <p:cNvGrpSpPr/>
          <p:nvPr/>
        </p:nvGrpSpPr>
        <p:grpSpPr>
          <a:xfrm>
            <a:off x="7595550" y="1020407"/>
            <a:ext cx="1461960" cy="493920"/>
            <a:chOff x="7595550" y="1020407"/>
            <a:chExt cx="1461960" cy="4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D62AFBB-63C5-4532-AD31-F49CEE5AE8D1}"/>
                    </a:ext>
                  </a:extLst>
                </p14:cNvPr>
                <p14:cNvContentPartPr/>
                <p14:nvPr/>
              </p14:nvContentPartPr>
              <p14:xfrm>
                <a:off x="7595550" y="1020407"/>
                <a:ext cx="297360" cy="493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D62AFBB-63C5-4532-AD31-F49CEE5AE8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86910" y="1011767"/>
                  <a:ext cx="31500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6155EB7-2F32-4012-A761-7F6399013781}"/>
                    </a:ext>
                  </a:extLst>
                </p14:cNvPr>
                <p14:cNvContentPartPr/>
                <p14:nvPr/>
              </p14:nvContentPartPr>
              <p14:xfrm>
                <a:off x="7672950" y="1212287"/>
                <a:ext cx="427320" cy="83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6155EB7-2F32-4012-A761-7F63990137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3950" y="1203647"/>
                  <a:ext cx="444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CDE3DFE-2D39-47CE-9052-71640E10D9C5}"/>
                    </a:ext>
                  </a:extLst>
                </p14:cNvPr>
                <p14:cNvContentPartPr/>
                <p14:nvPr/>
              </p14:nvContentPartPr>
              <p14:xfrm>
                <a:off x="8060670" y="1090607"/>
                <a:ext cx="603360" cy="324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CDE3DFE-2D39-47CE-9052-71640E10D9C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51670" y="1081607"/>
                  <a:ext cx="6210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3C9BB9C-B769-4C3F-964D-0FA951E3E993}"/>
                    </a:ext>
                  </a:extLst>
                </p14:cNvPr>
                <p14:cNvContentPartPr/>
                <p14:nvPr/>
              </p14:nvContentPartPr>
              <p14:xfrm>
                <a:off x="8774190" y="1161167"/>
                <a:ext cx="283320" cy="257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3C9BB9C-B769-4C3F-964D-0FA951E3E99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765550" y="1152527"/>
                  <a:ext cx="30096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80CAE62-27F8-49BB-B02B-5F2043C802AB}"/>
              </a:ext>
            </a:extLst>
          </p:cNvPr>
          <p:cNvGrpSpPr/>
          <p:nvPr/>
        </p:nvGrpSpPr>
        <p:grpSpPr>
          <a:xfrm>
            <a:off x="9685710" y="797567"/>
            <a:ext cx="2868480" cy="540360"/>
            <a:chOff x="9685710" y="797567"/>
            <a:chExt cx="2868480" cy="54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E725C1C-2F5B-4576-AC61-20F4F8E796CD}"/>
                    </a:ext>
                  </a:extLst>
                </p14:cNvPr>
                <p14:cNvContentPartPr/>
                <p14:nvPr/>
              </p14:nvContentPartPr>
              <p14:xfrm>
                <a:off x="9723870" y="1156847"/>
                <a:ext cx="354240" cy="5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E725C1C-2F5B-4576-AC61-20F4F8E796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15230" y="1147847"/>
                  <a:ext cx="371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F4D1587-F4DC-477E-BF47-A5EF701B90B5}"/>
                    </a:ext>
                  </a:extLst>
                </p14:cNvPr>
                <p14:cNvContentPartPr/>
                <p14:nvPr/>
              </p14:nvContentPartPr>
              <p14:xfrm>
                <a:off x="9685710" y="1274567"/>
                <a:ext cx="461160" cy="10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F4D1587-F4DC-477E-BF47-A5EF701B90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677070" y="1265567"/>
                  <a:ext cx="478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FB8F52E-DC3F-4F86-B6CD-8B18F928F43E}"/>
                    </a:ext>
                  </a:extLst>
                </p14:cNvPr>
                <p14:cNvContentPartPr/>
                <p14:nvPr/>
              </p14:nvContentPartPr>
              <p14:xfrm>
                <a:off x="10777950" y="1296887"/>
                <a:ext cx="542160" cy="41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FB8F52E-DC3F-4F86-B6CD-8B18F928F43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768950" y="1287887"/>
                  <a:ext cx="559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A9E1B05-31E4-4B44-8488-5E14F7614FA2}"/>
                    </a:ext>
                  </a:extLst>
                </p14:cNvPr>
                <p14:cNvContentPartPr/>
                <p14:nvPr/>
              </p14:nvContentPartPr>
              <p14:xfrm>
                <a:off x="11010870" y="1266287"/>
                <a:ext cx="365400" cy="24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A9E1B05-31E4-4B44-8488-5E14F7614FA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02230" y="1257287"/>
                  <a:ext cx="383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9424A31-A953-4F3F-BAAE-86006761AFAD}"/>
                    </a:ext>
                  </a:extLst>
                </p14:cNvPr>
                <p14:cNvContentPartPr/>
                <p14:nvPr/>
              </p14:nvContentPartPr>
              <p14:xfrm>
                <a:off x="10441710" y="805847"/>
                <a:ext cx="205560" cy="337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9424A31-A953-4F3F-BAAE-86006761AFA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33070" y="797207"/>
                  <a:ext cx="2232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7AB594A-CECE-4783-A05D-A3CEC3A27DE3}"/>
                    </a:ext>
                  </a:extLst>
                </p14:cNvPr>
                <p14:cNvContentPartPr/>
                <p14:nvPr/>
              </p14:nvContentPartPr>
              <p14:xfrm>
                <a:off x="10797390" y="797567"/>
                <a:ext cx="315720" cy="231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7AB594A-CECE-4783-A05D-A3CEC3A27DE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88750" y="788567"/>
                  <a:ext cx="3333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1160210-BE27-4025-B6CF-E75791AF33A8}"/>
                    </a:ext>
                  </a:extLst>
                </p14:cNvPr>
                <p14:cNvContentPartPr/>
                <p14:nvPr/>
              </p14:nvContentPartPr>
              <p14:xfrm>
                <a:off x="11339550" y="1024727"/>
                <a:ext cx="1214640" cy="84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1160210-BE27-4025-B6CF-E75791AF33A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330550" y="1016087"/>
                  <a:ext cx="123228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BC94FCC-0EE9-42C0-8620-1D85E4356E19}"/>
                  </a:ext>
                </a:extLst>
              </p14:cNvPr>
              <p14:cNvContentPartPr/>
              <p14:nvPr/>
            </p14:nvContentPartPr>
            <p14:xfrm>
              <a:off x="5367459" y="2121287"/>
              <a:ext cx="212760" cy="510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BC94FCC-0EE9-42C0-8620-1D85E4356E1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58819" y="2112647"/>
                <a:ext cx="230400" cy="52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F8B0CC4A-ED42-4306-9849-8923C19DCE96}"/>
              </a:ext>
            </a:extLst>
          </p:cNvPr>
          <p:cNvGrpSpPr/>
          <p:nvPr/>
        </p:nvGrpSpPr>
        <p:grpSpPr>
          <a:xfrm>
            <a:off x="6161979" y="2344487"/>
            <a:ext cx="1136520" cy="372960"/>
            <a:chOff x="6161979" y="2344487"/>
            <a:chExt cx="113652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B09E55A-751C-40BC-A39D-C01E19809EEF}"/>
                    </a:ext>
                  </a:extLst>
                </p14:cNvPr>
                <p14:cNvContentPartPr/>
                <p14:nvPr/>
              </p14:nvContentPartPr>
              <p14:xfrm>
                <a:off x="6161979" y="2429807"/>
                <a:ext cx="275760" cy="168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B09E55A-751C-40BC-A39D-C01E19809EE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52979" y="2421167"/>
                  <a:ext cx="293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8697E6E-7132-4CDA-AC64-BCDF7092D952}"/>
                    </a:ext>
                  </a:extLst>
                </p14:cNvPr>
                <p14:cNvContentPartPr/>
                <p14:nvPr/>
              </p14:nvContentPartPr>
              <p14:xfrm>
                <a:off x="6161979" y="2396687"/>
                <a:ext cx="227160" cy="172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8697E6E-7132-4CDA-AC64-BCDF7092D95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52979" y="2387687"/>
                  <a:ext cx="244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A63E82D-1AD6-47CB-94FB-E4660256475F}"/>
                    </a:ext>
                  </a:extLst>
                </p14:cNvPr>
                <p14:cNvContentPartPr/>
                <p14:nvPr/>
              </p14:nvContentPartPr>
              <p14:xfrm>
                <a:off x="6621699" y="2344487"/>
                <a:ext cx="676800" cy="372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A63E82D-1AD6-47CB-94FB-E4660256475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13059" y="2335847"/>
                  <a:ext cx="694440" cy="39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FAEBB4C-7CD1-44E8-946A-82491BF47274}"/>
              </a:ext>
            </a:extLst>
          </p:cNvPr>
          <p:cNvGrpSpPr/>
          <p:nvPr/>
        </p:nvGrpSpPr>
        <p:grpSpPr>
          <a:xfrm>
            <a:off x="8162499" y="2534927"/>
            <a:ext cx="425160" cy="69840"/>
            <a:chOff x="8162499" y="2534927"/>
            <a:chExt cx="425160" cy="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0C57C8D-CC80-4555-8444-BA451C26484E}"/>
                    </a:ext>
                  </a:extLst>
                </p14:cNvPr>
                <p14:cNvContentPartPr/>
                <p14:nvPr/>
              </p14:nvContentPartPr>
              <p14:xfrm>
                <a:off x="8162499" y="2534927"/>
                <a:ext cx="389160" cy="10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0C57C8D-CC80-4555-8444-BA451C26484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53499" y="2525927"/>
                  <a:ext cx="406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255B3FF-6215-4051-AA72-4B040C513DA5}"/>
                    </a:ext>
                  </a:extLst>
                </p14:cNvPr>
                <p14:cNvContentPartPr/>
                <p14:nvPr/>
              </p14:nvContentPartPr>
              <p14:xfrm>
                <a:off x="8217219" y="2597927"/>
                <a:ext cx="370440" cy="6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255B3FF-6215-4051-AA72-4B040C513DA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08219" y="2589287"/>
                  <a:ext cx="38808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30C21E1-B150-48FD-B969-247E1E23F7D5}"/>
              </a:ext>
            </a:extLst>
          </p:cNvPr>
          <p:cNvGrpSpPr/>
          <p:nvPr/>
        </p:nvGrpSpPr>
        <p:grpSpPr>
          <a:xfrm>
            <a:off x="9143139" y="2419727"/>
            <a:ext cx="685080" cy="338040"/>
            <a:chOff x="9143139" y="2419727"/>
            <a:chExt cx="68508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0809BE3-6FC2-4789-8AF4-19839D3E884E}"/>
                    </a:ext>
                  </a:extLst>
                </p14:cNvPr>
                <p14:cNvContentPartPr/>
                <p14:nvPr/>
              </p14:nvContentPartPr>
              <p14:xfrm>
                <a:off x="9143139" y="2419727"/>
                <a:ext cx="258840" cy="338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0809BE3-6FC2-4789-8AF4-19839D3E884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34139" y="2410727"/>
                  <a:ext cx="2764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C94FC2D-AA61-47B4-984C-9CBF38F8D280}"/>
                    </a:ext>
                  </a:extLst>
                </p14:cNvPr>
                <p14:cNvContentPartPr/>
                <p14:nvPr/>
              </p14:nvContentPartPr>
              <p14:xfrm>
                <a:off x="9535539" y="2447087"/>
                <a:ext cx="292680" cy="260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C94FC2D-AA61-47B4-984C-9CBF38F8D28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26539" y="2438447"/>
                  <a:ext cx="310320" cy="27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150A06A-2EB9-4E3E-85A5-F3E53520B476}"/>
                  </a:ext>
                </a:extLst>
              </p14:cNvPr>
              <p14:cNvContentPartPr/>
              <p14:nvPr/>
            </p14:nvContentPartPr>
            <p14:xfrm>
              <a:off x="10411419" y="2856767"/>
              <a:ext cx="1723680" cy="345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150A06A-2EB9-4E3E-85A5-F3E53520B47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402779" y="2848127"/>
                <a:ext cx="174132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8132E0A7-82C6-411D-B12C-4795DC62BAA4}"/>
              </a:ext>
            </a:extLst>
          </p:cNvPr>
          <p:cNvGrpSpPr/>
          <p:nvPr/>
        </p:nvGrpSpPr>
        <p:grpSpPr>
          <a:xfrm>
            <a:off x="10090659" y="1488047"/>
            <a:ext cx="785160" cy="699480"/>
            <a:chOff x="10090659" y="1488047"/>
            <a:chExt cx="785160" cy="69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D593D61-47F5-43D1-944F-6BA31DBAF9C3}"/>
                    </a:ext>
                  </a:extLst>
                </p14:cNvPr>
                <p14:cNvContentPartPr/>
                <p14:nvPr/>
              </p14:nvContentPartPr>
              <p14:xfrm>
                <a:off x="10205139" y="1488047"/>
                <a:ext cx="670680" cy="597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D593D61-47F5-43D1-944F-6BA31DBAF9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96499" y="1479047"/>
                  <a:ext cx="68832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0DD9AD6-E4E2-4294-85C9-4AB71B9C4FD7}"/>
                    </a:ext>
                  </a:extLst>
                </p14:cNvPr>
                <p14:cNvContentPartPr/>
                <p14:nvPr/>
              </p14:nvContentPartPr>
              <p14:xfrm>
                <a:off x="10090659" y="1847327"/>
                <a:ext cx="483840" cy="340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0DD9AD6-E4E2-4294-85C9-4AB71B9C4FD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82019" y="1838327"/>
                  <a:ext cx="501480" cy="35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54296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1217C8-51B3-4B57-B903-427801EB5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79" y="0"/>
            <a:ext cx="9553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8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, letter&#10;&#10;Description automatically generated">
            <a:extLst>
              <a:ext uri="{FF2B5EF4-FFF2-40B4-BE49-F238E27FC236}">
                <a16:creationId xmlns:a16="http://schemas.microsoft.com/office/drawing/2014/main" id="{86BF1674-5B98-46C6-AB83-BE00E97F22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" t="2857" r="8059" b="15595"/>
          <a:stretch/>
        </p:blipFill>
        <p:spPr>
          <a:xfrm>
            <a:off x="465364" y="195942"/>
            <a:ext cx="10744200" cy="559253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229F901-A2D0-4952-A042-08B7394B78E3}"/>
              </a:ext>
            </a:extLst>
          </p:cNvPr>
          <p:cNvGrpSpPr/>
          <p:nvPr/>
        </p:nvGrpSpPr>
        <p:grpSpPr>
          <a:xfrm>
            <a:off x="1886670" y="1385087"/>
            <a:ext cx="5256360" cy="226440"/>
            <a:chOff x="1886670" y="1385087"/>
            <a:chExt cx="525636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38F45C0-DB20-42D8-8B11-B23AB2862B08}"/>
                    </a:ext>
                  </a:extLst>
                </p14:cNvPr>
                <p14:cNvContentPartPr/>
                <p14:nvPr/>
              </p14:nvContentPartPr>
              <p14:xfrm>
                <a:off x="1886670" y="1385087"/>
                <a:ext cx="2706120" cy="84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38F45C0-DB20-42D8-8B11-B23AB2862B0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78030" y="1376087"/>
                  <a:ext cx="2723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C7C67AF-6150-49D4-88AA-5885D821B35E}"/>
                    </a:ext>
                  </a:extLst>
                </p14:cNvPr>
                <p14:cNvContentPartPr/>
                <p14:nvPr/>
              </p14:nvContentPartPr>
              <p14:xfrm>
                <a:off x="5383710" y="1521527"/>
                <a:ext cx="1759320" cy="90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C7C67AF-6150-49D4-88AA-5885D821B35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74710" y="1512527"/>
                  <a:ext cx="177696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1798B2-D28E-4F49-B49B-099FFD0748B7}"/>
              </a:ext>
            </a:extLst>
          </p:cNvPr>
          <p:cNvGrpSpPr/>
          <p:nvPr/>
        </p:nvGrpSpPr>
        <p:grpSpPr>
          <a:xfrm>
            <a:off x="3130110" y="2927687"/>
            <a:ext cx="1709280" cy="1823400"/>
            <a:chOff x="3130110" y="2927687"/>
            <a:chExt cx="1709280" cy="182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7D7E33-FFCD-4AC9-9957-783C9632C0BC}"/>
                    </a:ext>
                  </a:extLst>
                </p14:cNvPr>
                <p14:cNvContentPartPr/>
                <p14:nvPr/>
              </p14:nvContentPartPr>
              <p14:xfrm>
                <a:off x="3130110" y="4116407"/>
                <a:ext cx="621720" cy="38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7D7E33-FFCD-4AC9-9957-783C9632C0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21110" y="4107407"/>
                  <a:ext cx="639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C72A979-1B32-4C8B-832F-4B8DD9BB6C69}"/>
                    </a:ext>
                  </a:extLst>
                </p14:cNvPr>
                <p14:cNvContentPartPr/>
                <p14:nvPr/>
              </p14:nvContentPartPr>
              <p14:xfrm>
                <a:off x="3996990" y="2927687"/>
                <a:ext cx="842400" cy="1823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C72A979-1B32-4C8B-832F-4B8DD9BB6C6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88350" y="2918687"/>
                  <a:ext cx="860040" cy="18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37E180D-46A3-4EE5-86F8-E5527CBE6AB6}"/>
                  </a:ext>
                </a:extLst>
              </p14:cNvPr>
              <p14:cNvContentPartPr/>
              <p14:nvPr/>
            </p14:nvContentPartPr>
            <p14:xfrm>
              <a:off x="7966710" y="2568047"/>
              <a:ext cx="1462320" cy="2159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37E180D-46A3-4EE5-86F8-E5527CBE6AB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58070" y="2559047"/>
                <a:ext cx="1479960" cy="217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4086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, letter&#10;&#10;Description automatically generated">
            <a:extLst>
              <a:ext uri="{FF2B5EF4-FFF2-40B4-BE49-F238E27FC236}">
                <a16:creationId xmlns:a16="http://schemas.microsoft.com/office/drawing/2014/main" id="{E57C0330-98E3-456A-896D-89FECC0261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" t="3096" r="7723" b="12500"/>
          <a:stretch/>
        </p:blipFill>
        <p:spPr>
          <a:xfrm>
            <a:off x="367393" y="212271"/>
            <a:ext cx="10882994" cy="5788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58F011F-C19E-4635-8B18-8D31CCA8D385}"/>
                  </a:ext>
                </a:extLst>
              </p14:cNvPr>
              <p14:cNvContentPartPr/>
              <p14:nvPr/>
            </p14:nvContentPartPr>
            <p14:xfrm>
              <a:off x="4942350" y="2509727"/>
              <a:ext cx="36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58F011F-C19E-4635-8B18-8D31CCA8D3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3350" y="2501087"/>
                <a:ext cx="18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75769BF-2504-480B-8AF7-D383892F0330}"/>
                  </a:ext>
                </a:extLst>
              </p14:cNvPr>
              <p14:cNvContentPartPr/>
              <p14:nvPr/>
            </p14:nvContentPartPr>
            <p14:xfrm>
              <a:off x="7049070" y="2414327"/>
              <a:ext cx="98280" cy="116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75769BF-2504-480B-8AF7-D383892F03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40070" y="2405327"/>
                <a:ext cx="1159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428EFAD-E7A4-4888-9FF2-6498AD740733}"/>
                  </a:ext>
                </a:extLst>
              </p14:cNvPr>
              <p14:cNvContentPartPr/>
              <p14:nvPr/>
            </p14:nvContentPartPr>
            <p14:xfrm>
              <a:off x="6994350" y="2606207"/>
              <a:ext cx="126000" cy="263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428EFAD-E7A4-4888-9FF2-6498AD7407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85710" y="2597567"/>
                <a:ext cx="143640" cy="28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CDD91F89-F9B5-44A5-9CB3-4F2C3488EC6E}"/>
              </a:ext>
            </a:extLst>
          </p:cNvPr>
          <p:cNvGrpSpPr/>
          <p:nvPr/>
        </p:nvGrpSpPr>
        <p:grpSpPr>
          <a:xfrm>
            <a:off x="5135310" y="3016967"/>
            <a:ext cx="2012040" cy="182880"/>
            <a:chOff x="5135310" y="3016967"/>
            <a:chExt cx="201204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2B59798-F001-404B-A1CA-B17DCFB51CEC}"/>
                    </a:ext>
                  </a:extLst>
                </p14:cNvPr>
                <p14:cNvContentPartPr/>
                <p14:nvPr/>
              </p14:nvContentPartPr>
              <p14:xfrm>
                <a:off x="5135310" y="3085367"/>
                <a:ext cx="1321200" cy="52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2B59798-F001-404B-A1CA-B17DCFB51C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26310" y="3076367"/>
                  <a:ext cx="13388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CE451C1-2EAD-4155-AADA-7CB104D75238}"/>
                    </a:ext>
                  </a:extLst>
                </p14:cNvPr>
                <p14:cNvContentPartPr/>
                <p14:nvPr/>
              </p14:nvContentPartPr>
              <p14:xfrm>
                <a:off x="5413590" y="3115967"/>
                <a:ext cx="1420200" cy="9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CE451C1-2EAD-4155-AADA-7CB104D752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04590" y="3106967"/>
                  <a:ext cx="1437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1CE76F0-48B6-49B8-9F82-19E5C8ACE28B}"/>
                    </a:ext>
                  </a:extLst>
                </p14:cNvPr>
                <p14:cNvContentPartPr/>
                <p14:nvPr/>
              </p14:nvContentPartPr>
              <p14:xfrm>
                <a:off x="5962230" y="3076007"/>
                <a:ext cx="982440" cy="51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1CE76F0-48B6-49B8-9F82-19E5C8ACE28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53230" y="3067007"/>
                  <a:ext cx="1000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6DFC5DC-5522-4A1D-9BA8-7CE4D2C4437D}"/>
                    </a:ext>
                  </a:extLst>
                </p14:cNvPr>
                <p14:cNvContentPartPr/>
                <p14:nvPr/>
              </p14:nvContentPartPr>
              <p14:xfrm>
                <a:off x="6075630" y="3199487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6DFC5DC-5522-4A1D-9BA8-7CE4D2C443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66630" y="31904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83E9DF3-4FE9-404B-8044-7F754679FB46}"/>
                    </a:ext>
                  </a:extLst>
                </p14:cNvPr>
                <p14:cNvContentPartPr/>
                <p14:nvPr/>
              </p14:nvContentPartPr>
              <p14:xfrm>
                <a:off x="6646950" y="3153047"/>
                <a:ext cx="3600" cy="3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83E9DF3-4FE9-404B-8044-7F754679FB4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37950" y="3144047"/>
                  <a:ext cx="212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D860FBA-98BB-489F-A79D-24881F8B1E8E}"/>
                    </a:ext>
                  </a:extLst>
                </p14:cNvPr>
                <p14:cNvContentPartPr/>
                <p14:nvPr/>
              </p14:nvContentPartPr>
              <p14:xfrm>
                <a:off x="7118190" y="3063767"/>
                <a:ext cx="29160" cy="15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D860FBA-98BB-489F-A79D-24881F8B1E8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09190" y="3055127"/>
                  <a:ext cx="46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D3B5DCE-E1BC-463A-914F-4884DF4A1D37}"/>
                    </a:ext>
                  </a:extLst>
                </p14:cNvPr>
                <p14:cNvContentPartPr/>
                <p14:nvPr/>
              </p14:nvContentPartPr>
              <p14:xfrm>
                <a:off x="5973390" y="3016967"/>
                <a:ext cx="235800" cy="14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D3B5DCE-E1BC-463A-914F-4884DF4A1D3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964750" y="3007967"/>
                  <a:ext cx="25344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6AE2D27-C2B3-42A8-9B6F-E0AD9D87CEB0}"/>
              </a:ext>
            </a:extLst>
          </p:cNvPr>
          <p:cNvGrpSpPr/>
          <p:nvPr/>
        </p:nvGrpSpPr>
        <p:grpSpPr>
          <a:xfrm>
            <a:off x="5567310" y="1230287"/>
            <a:ext cx="2185560" cy="1240560"/>
            <a:chOff x="5567310" y="1230287"/>
            <a:chExt cx="2185560" cy="12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38B98B-A099-4267-95E2-531E8BCD3DE2}"/>
                    </a:ext>
                  </a:extLst>
                </p14:cNvPr>
                <p14:cNvContentPartPr/>
                <p14:nvPr/>
              </p14:nvContentPartPr>
              <p14:xfrm>
                <a:off x="6151950" y="1952807"/>
                <a:ext cx="37440" cy="368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38B98B-A099-4267-95E2-531E8BCD3DE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42950" y="1944167"/>
                  <a:ext cx="550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18A9683-C95F-4EA0-8135-0DB8C215873E}"/>
                    </a:ext>
                  </a:extLst>
                </p14:cNvPr>
                <p14:cNvContentPartPr/>
                <p14:nvPr/>
              </p14:nvContentPartPr>
              <p14:xfrm>
                <a:off x="6105510" y="2187887"/>
                <a:ext cx="183960" cy="251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18A9683-C95F-4EA0-8135-0DB8C21587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96510" y="2178887"/>
                  <a:ext cx="201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04D2273-F268-4645-AFD7-39E083012EE3}"/>
                    </a:ext>
                  </a:extLst>
                </p14:cNvPr>
                <p14:cNvContentPartPr/>
                <p14:nvPr/>
              </p14:nvContentPartPr>
              <p14:xfrm>
                <a:off x="6511950" y="1963967"/>
                <a:ext cx="15480" cy="450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04D2273-F268-4645-AFD7-39E083012EE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02950" y="1955327"/>
                  <a:ext cx="3312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079A8AB-69E8-41DF-BDD9-BACF4D68743B}"/>
                    </a:ext>
                  </a:extLst>
                </p14:cNvPr>
                <p14:cNvContentPartPr/>
                <p14:nvPr/>
              </p14:nvContentPartPr>
              <p14:xfrm>
                <a:off x="6404670" y="2286887"/>
                <a:ext cx="267480" cy="183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079A8AB-69E8-41DF-BDD9-BACF4D68743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95670" y="2278247"/>
                  <a:ext cx="285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0C31924-C676-4EC4-B31C-0CF173A7AFD5}"/>
                    </a:ext>
                  </a:extLst>
                </p14:cNvPr>
                <p14:cNvContentPartPr/>
                <p14:nvPr/>
              </p14:nvContentPartPr>
              <p14:xfrm>
                <a:off x="5588910" y="1533407"/>
                <a:ext cx="114840" cy="350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0C31924-C676-4EC4-B31C-0CF173A7AFD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579910" y="1524767"/>
                  <a:ext cx="1324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8263554-2128-491D-A5F6-9C7B418C88D5}"/>
                    </a:ext>
                  </a:extLst>
                </p14:cNvPr>
                <p14:cNvContentPartPr/>
                <p14:nvPr/>
              </p14:nvContentPartPr>
              <p14:xfrm>
                <a:off x="5567310" y="1467887"/>
                <a:ext cx="302760" cy="298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8263554-2128-491D-A5F6-9C7B418C88D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58310" y="1458887"/>
                  <a:ext cx="3204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52D0BD7-95AB-481E-8476-5EB405F27F79}"/>
                    </a:ext>
                  </a:extLst>
                </p14:cNvPr>
                <p14:cNvContentPartPr/>
                <p14:nvPr/>
              </p14:nvContentPartPr>
              <p14:xfrm>
                <a:off x="5839830" y="1594247"/>
                <a:ext cx="174600" cy="115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52D0BD7-95AB-481E-8476-5EB405F27F7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30830" y="1585607"/>
                  <a:ext cx="192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D896E00-E363-403E-8EE4-AB50866AFD29}"/>
                    </a:ext>
                  </a:extLst>
                </p14:cNvPr>
                <p14:cNvContentPartPr/>
                <p14:nvPr/>
              </p14:nvContentPartPr>
              <p14:xfrm>
                <a:off x="6024150" y="1444127"/>
                <a:ext cx="23040" cy="252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D896E00-E363-403E-8EE4-AB50866AFD2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15510" y="1435127"/>
                  <a:ext cx="40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54ADF47-6C12-4FCE-B8AD-E0912FA8D19F}"/>
                    </a:ext>
                  </a:extLst>
                </p14:cNvPr>
                <p14:cNvContentPartPr/>
                <p14:nvPr/>
              </p14:nvContentPartPr>
              <p14:xfrm>
                <a:off x="6015870" y="1526567"/>
                <a:ext cx="158400" cy="142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54ADF47-6C12-4FCE-B8AD-E0912FA8D19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06870" y="1517567"/>
                  <a:ext cx="1760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B044BF9-5EE1-40BD-8F66-CC05C5C04E89}"/>
                    </a:ext>
                  </a:extLst>
                </p14:cNvPr>
                <p14:cNvContentPartPr/>
                <p14:nvPr/>
              </p14:nvContentPartPr>
              <p14:xfrm>
                <a:off x="5849550" y="1603967"/>
                <a:ext cx="119160" cy="127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B044BF9-5EE1-40BD-8F66-CC05C5C04E8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40910" y="1595327"/>
                  <a:ext cx="136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25E7266-37C4-4110-A6B6-1DCD7CBDF919}"/>
                    </a:ext>
                  </a:extLst>
                </p14:cNvPr>
                <p14:cNvContentPartPr/>
                <p14:nvPr/>
              </p14:nvContentPartPr>
              <p14:xfrm>
                <a:off x="6212070" y="1387607"/>
                <a:ext cx="147240" cy="265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25E7266-37C4-4110-A6B6-1DCD7CBDF91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03430" y="1378967"/>
                  <a:ext cx="1648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705B335-E9A4-4970-B9C5-56EE817F6B4B}"/>
                    </a:ext>
                  </a:extLst>
                </p14:cNvPr>
                <p14:cNvContentPartPr/>
                <p14:nvPr/>
              </p14:nvContentPartPr>
              <p14:xfrm>
                <a:off x="6327270" y="1526207"/>
                <a:ext cx="130320" cy="87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705B335-E9A4-4970-B9C5-56EE817F6B4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318270" y="1517207"/>
                  <a:ext cx="147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5CA690-54FC-49B5-9387-9AD61D8A49EA}"/>
                    </a:ext>
                  </a:extLst>
                </p14:cNvPr>
                <p14:cNvContentPartPr/>
                <p14:nvPr/>
              </p14:nvContentPartPr>
              <p14:xfrm>
                <a:off x="6459390" y="1378607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5CA690-54FC-49B5-9387-9AD61D8A49E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50390" y="13696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AC4A89D-02DE-4D65-9621-18818681612F}"/>
                    </a:ext>
                  </a:extLst>
                </p14:cNvPr>
                <p14:cNvContentPartPr/>
                <p14:nvPr/>
              </p14:nvContentPartPr>
              <p14:xfrm>
                <a:off x="6494310" y="1475447"/>
                <a:ext cx="320040" cy="114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AC4A89D-02DE-4D65-9621-1881868161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85310" y="1466807"/>
                  <a:ext cx="337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129A262-25DB-47FB-9E7E-F1BFD11D0A29}"/>
                    </a:ext>
                  </a:extLst>
                </p14:cNvPr>
                <p14:cNvContentPartPr/>
                <p14:nvPr/>
              </p14:nvContentPartPr>
              <p14:xfrm>
                <a:off x="6808590" y="1230287"/>
                <a:ext cx="178560" cy="310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129A262-25DB-47FB-9E7E-F1BFD11D0A2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99590" y="1221647"/>
                  <a:ext cx="1962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FD1A0C7-8316-4A2A-9DE4-6699AC941745}"/>
                    </a:ext>
                  </a:extLst>
                </p14:cNvPr>
                <p14:cNvContentPartPr/>
                <p14:nvPr/>
              </p14:nvContentPartPr>
              <p14:xfrm>
                <a:off x="6613830" y="1863887"/>
                <a:ext cx="62280" cy="165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FD1A0C7-8316-4A2A-9DE4-6699AC9417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05190" y="1854887"/>
                  <a:ext cx="79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34AA660-E6C2-4214-93F4-B6C3E81C071C}"/>
                    </a:ext>
                  </a:extLst>
                </p14:cNvPr>
                <p14:cNvContentPartPr/>
                <p14:nvPr/>
              </p14:nvContentPartPr>
              <p14:xfrm>
                <a:off x="6557310" y="1808447"/>
                <a:ext cx="203760" cy="154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34AA660-E6C2-4214-93F4-B6C3E81C07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48310" y="1799447"/>
                  <a:ext cx="221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1F7701-BD7D-43EC-A730-87CDF0A32EE8}"/>
                    </a:ext>
                  </a:extLst>
                </p14:cNvPr>
                <p14:cNvContentPartPr/>
                <p14:nvPr/>
              </p14:nvContentPartPr>
              <p14:xfrm>
                <a:off x="6862590" y="1870367"/>
                <a:ext cx="18000" cy="70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1F7701-BD7D-43EC-A730-87CDF0A32EE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53590" y="1861367"/>
                  <a:ext cx="35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8C4111E-8BBA-47D3-B663-B917FC0ACA69}"/>
                    </a:ext>
                  </a:extLst>
                </p14:cNvPr>
                <p14:cNvContentPartPr/>
                <p14:nvPr/>
              </p14:nvContentPartPr>
              <p14:xfrm>
                <a:off x="6904710" y="1750487"/>
                <a:ext cx="14760" cy="24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8C4111E-8BBA-47D3-B663-B917FC0ACA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95710" y="1741847"/>
                  <a:ext cx="32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0A84E17-A326-495E-8158-29E2DDBE7599}"/>
                    </a:ext>
                  </a:extLst>
                </p14:cNvPr>
                <p14:cNvContentPartPr/>
                <p14:nvPr/>
              </p14:nvContentPartPr>
              <p14:xfrm>
                <a:off x="6960870" y="1822847"/>
                <a:ext cx="153360" cy="70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0A84E17-A326-495E-8158-29E2DDBE759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52230" y="1814207"/>
                  <a:ext cx="171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A10FF6F-EE16-4DBF-8966-F6BA3D875206}"/>
                    </a:ext>
                  </a:extLst>
                </p14:cNvPr>
                <p14:cNvContentPartPr/>
                <p14:nvPr/>
              </p14:nvContentPartPr>
              <p14:xfrm>
                <a:off x="7065630" y="1805567"/>
                <a:ext cx="174600" cy="383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A10FF6F-EE16-4DBF-8966-F6BA3D87520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56630" y="1796927"/>
                  <a:ext cx="1922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D4AC584-BA47-44E6-8E29-3F18D8F29509}"/>
                    </a:ext>
                  </a:extLst>
                </p14:cNvPr>
                <p14:cNvContentPartPr/>
                <p14:nvPr/>
              </p14:nvContentPartPr>
              <p14:xfrm>
                <a:off x="7285230" y="1778567"/>
                <a:ext cx="242640" cy="96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D4AC584-BA47-44E6-8E29-3F18D8F2950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76230" y="1769567"/>
                  <a:ext cx="260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F93A749-825C-4AFB-BB02-412E5BFF9473}"/>
                    </a:ext>
                  </a:extLst>
                </p14:cNvPr>
                <p14:cNvContentPartPr/>
                <p14:nvPr/>
              </p14:nvContentPartPr>
              <p14:xfrm>
                <a:off x="7572510" y="1603247"/>
                <a:ext cx="180360" cy="332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F93A749-825C-4AFB-BB02-412E5BFF947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63870" y="1594247"/>
                  <a:ext cx="198000" cy="35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1DAEDDF-A007-421C-BBA1-578D1326CDF0}"/>
              </a:ext>
            </a:extLst>
          </p:cNvPr>
          <p:cNvGrpSpPr/>
          <p:nvPr/>
        </p:nvGrpSpPr>
        <p:grpSpPr>
          <a:xfrm>
            <a:off x="9607590" y="905927"/>
            <a:ext cx="2458800" cy="1993320"/>
            <a:chOff x="9607590" y="905927"/>
            <a:chExt cx="2458800" cy="19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732BCE3-2C12-47C5-980C-C71434254F86}"/>
                    </a:ext>
                  </a:extLst>
                </p14:cNvPr>
                <p14:cNvContentPartPr/>
                <p14:nvPr/>
              </p14:nvContentPartPr>
              <p14:xfrm>
                <a:off x="9607590" y="1026527"/>
                <a:ext cx="720000" cy="1566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732BCE3-2C12-47C5-980C-C71434254F8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598590" y="1017527"/>
                  <a:ext cx="737640" cy="15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CA6D97A-9A59-4A21-9CA4-93B33AA063B5}"/>
                    </a:ext>
                  </a:extLst>
                </p14:cNvPr>
                <p14:cNvContentPartPr/>
                <p14:nvPr/>
              </p14:nvContentPartPr>
              <p14:xfrm>
                <a:off x="11690550" y="905927"/>
                <a:ext cx="375840" cy="1993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CA6D97A-9A59-4A21-9CA4-93B33AA063B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681910" y="897287"/>
                  <a:ext cx="393480" cy="20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61A8FCF-7007-448C-AF52-F185BAAA9916}"/>
                    </a:ext>
                  </a:extLst>
                </p14:cNvPr>
                <p14:cNvContentPartPr/>
                <p14:nvPr/>
              </p14:nvContentPartPr>
              <p14:xfrm>
                <a:off x="9909630" y="1182767"/>
                <a:ext cx="1545120" cy="1464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61A8FCF-7007-448C-AF52-F185BAAA991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00990" y="1173767"/>
                  <a:ext cx="1562760" cy="14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EA80CA0-E0FB-4F73-A4AE-DF6CC8B92EEA}"/>
                    </a:ext>
                  </a:extLst>
                </p14:cNvPr>
                <p14:cNvContentPartPr/>
                <p14:nvPr/>
              </p14:nvContentPartPr>
              <p14:xfrm>
                <a:off x="10669590" y="1151087"/>
                <a:ext cx="236160" cy="240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EA80CA0-E0FB-4F73-A4AE-DF6CC8B92EE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660950" y="1142087"/>
                  <a:ext cx="2538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39E94B0-03AB-4A56-BB84-AE1FF5E5F099}"/>
                    </a:ext>
                  </a:extLst>
                </p14:cNvPr>
                <p14:cNvContentPartPr/>
                <p14:nvPr/>
              </p14:nvContentPartPr>
              <p14:xfrm>
                <a:off x="11356110" y="1322087"/>
                <a:ext cx="282240" cy="249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39E94B0-03AB-4A56-BB84-AE1FF5E5F09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347110" y="1313087"/>
                  <a:ext cx="2998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DF4C4AF-79AE-4490-A888-B144801D96E7}"/>
                    </a:ext>
                  </a:extLst>
                </p14:cNvPr>
                <p14:cNvContentPartPr/>
                <p14:nvPr/>
              </p14:nvContentPartPr>
              <p14:xfrm>
                <a:off x="11300670" y="2016167"/>
                <a:ext cx="310680" cy="163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DF4C4AF-79AE-4490-A888-B144801D96E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92030" y="2007167"/>
                  <a:ext cx="328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27CB388-EAFA-45EF-BE99-25E5C2E587AB}"/>
                    </a:ext>
                  </a:extLst>
                </p14:cNvPr>
                <p14:cNvContentPartPr/>
                <p14:nvPr/>
              </p14:nvContentPartPr>
              <p14:xfrm>
                <a:off x="9934470" y="1618367"/>
                <a:ext cx="185040" cy="344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27CB388-EAFA-45EF-BE99-25E5C2E587A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925470" y="1609367"/>
                  <a:ext cx="202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9154023-5B3B-48CD-B5A2-0B7DC5D1CD81}"/>
                    </a:ext>
                  </a:extLst>
                </p14:cNvPr>
                <p14:cNvContentPartPr/>
                <p14:nvPr/>
              </p14:nvContentPartPr>
              <p14:xfrm>
                <a:off x="10019430" y="2223887"/>
                <a:ext cx="173520" cy="149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9154023-5B3B-48CD-B5A2-0B7DC5D1CD8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10430" y="2215247"/>
                  <a:ext cx="191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0BC227D-A832-4C09-B62E-8279CAD30959}"/>
                    </a:ext>
                  </a:extLst>
                </p14:cNvPr>
                <p14:cNvContentPartPr/>
                <p14:nvPr/>
              </p14:nvContentPartPr>
              <p14:xfrm>
                <a:off x="10523430" y="2215607"/>
                <a:ext cx="222480" cy="214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0BC227D-A832-4C09-B62E-8279CAD3095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14430" y="2206607"/>
                  <a:ext cx="240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26A9858-F425-4A4A-B21C-683090AA82D7}"/>
                    </a:ext>
                  </a:extLst>
                </p14:cNvPr>
                <p14:cNvContentPartPr/>
                <p14:nvPr/>
              </p14:nvContentPartPr>
              <p14:xfrm>
                <a:off x="10037790" y="1181687"/>
                <a:ext cx="304200" cy="259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26A9858-F425-4A4A-B21C-683090AA82D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29150" y="1173047"/>
                  <a:ext cx="321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84282F9-9EFF-4D28-A034-2A1971DF5188}"/>
                    </a:ext>
                  </a:extLst>
                </p14:cNvPr>
                <p14:cNvContentPartPr/>
                <p14:nvPr/>
              </p14:nvContentPartPr>
              <p14:xfrm>
                <a:off x="10552950" y="1560407"/>
                <a:ext cx="837720" cy="1092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84282F9-9EFF-4D28-A034-2A1971DF518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544310" y="1551407"/>
                  <a:ext cx="855360" cy="11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7853B2B-B8F3-4F71-ADDB-E242F45F6621}"/>
                    </a:ext>
                  </a:extLst>
                </p14:cNvPr>
                <p14:cNvContentPartPr/>
                <p14:nvPr/>
              </p14:nvContentPartPr>
              <p14:xfrm>
                <a:off x="9992070" y="1185287"/>
                <a:ext cx="79920" cy="166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7853B2B-B8F3-4F71-ADDB-E242F45F662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83430" y="1176647"/>
                  <a:ext cx="975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C7BDD19-BC39-49B0-8C4B-D0343547DDC3}"/>
              </a:ext>
            </a:extLst>
          </p:cNvPr>
          <p:cNvGrpSpPr/>
          <p:nvPr/>
        </p:nvGrpSpPr>
        <p:grpSpPr>
          <a:xfrm>
            <a:off x="7891110" y="1321727"/>
            <a:ext cx="1589040" cy="839880"/>
            <a:chOff x="7891110" y="1321727"/>
            <a:chExt cx="1589040" cy="83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CD4E3EA-FB3B-4FAE-8B17-80574DDD3BD1}"/>
                    </a:ext>
                  </a:extLst>
                </p14:cNvPr>
                <p14:cNvContentPartPr/>
                <p14:nvPr/>
              </p14:nvContentPartPr>
              <p14:xfrm>
                <a:off x="7891110" y="1475087"/>
                <a:ext cx="75960" cy="376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CD4E3EA-FB3B-4FAE-8B17-80574DDD3BD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82470" y="1466087"/>
                  <a:ext cx="936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F6C0A14-9023-4376-B521-B04CC176553B}"/>
                    </a:ext>
                  </a:extLst>
                </p14:cNvPr>
                <p14:cNvContentPartPr/>
                <p14:nvPr/>
              </p14:nvContentPartPr>
              <p14:xfrm>
                <a:off x="7983270" y="1567607"/>
                <a:ext cx="137520" cy="214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F6C0A14-9023-4376-B521-B04CC176553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74630" y="1558967"/>
                  <a:ext cx="155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BA01813-9FEA-4B8D-A8D4-CD94FFE368F4}"/>
                    </a:ext>
                  </a:extLst>
                </p14:cNvPr>
                <p14:cNvContentPartPr/>
                <p14:nvPr/>
              </p14:nvContentPartPr>
              <p14:xfrm>
                <a:off x="8157870" y="1668047"/>
                <a:ext cx="121680" cy="105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BA01813-9FEA-4B8D-A8D4-CD94FFE368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49230" y="1659047"/>
                  <a:ext cx="139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3D9ADFB-D064-4A9F-AAC6-1548E72BC7DB}"/>
                    </a:ext>
                  </a:extLst>
                </p14:cNvPr>
                <p14:cNvContentPartPr/>
                <p14:nvPr/>
              </p14:nvContentPartPr>
              <p14:xfrm>
                <a:off x="8291430" y="1534127"/>
                <a:ext cx="343080" cy="236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3D9ADFB-D064-4A9F-AAC6-1548E72BC7D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82430" y="1525127"/>
                  <a:ext cx="360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1F5D839-0807-49A6-B5CD-B8E36A99F812}"/>
                    </a:ext>
                  </a:extLst>
                </p14:cNvPr>
                <p14:cNvContentPartPr/>
                <p14:nvPr/>
              </p14:nvContentPartPr>
              <p14:xfrm>
                <a:off x="8667990" y="1552847"/>
                <a:ext cx="5400" cy="67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1F5D839-0807-49A6-B5CD-B8E36A99F81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659350" y="1544207"/>
                  <a:ext cx="23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2D0A9E5-6F61-472C-9A1B-39B5B26686A3}"/>
                    </a:ext>
                  </a:extLst>
                </p14:cNvPr>
                <p14:cNvContentPartPr/>
                <p14:nvPr/>
              </p14:nvContentPartPr>
              <p14:xfrm>
                <a:off x="8816670" y="1640327"/>
                <a:ext cx="312840" cy="521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2D0A9E5-6F61-472C-9A1B-39B5B26686A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07670" y="1631327"/>
                  <a:ext cx="33048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A576E99-ED44-4FDD-990E-095FD12ABCC4}"/>
                    </a:ext>
                  </a:extLst>
                </p14:cNvPr>
                <p14:cNvContentPartPr/>
                <p14:nvPr/>
              </p14:nvContentPartPr>
              <p14:xfrm>
                <a:off x="9365310" y="1321727"/>
                <a:ext cx="114840" cy="669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A576E99-ED44-4FDD-990E-095FD12ABCC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56310" y="1313087"/>
                  <a:ext cx="132480" cy="68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425F34D-065D-4B9B-A93A-B74E4E03FFE3}"/>
              </a:ext>
            </a:extLst>
          </p:cNvPr>
          <p:cNvGrpSpPr/>
          <p:nvPr/>
        </p:nvGrpSpPr>
        <p:grpSpPr>
          <a:xfrm>
            <a:off x="7882110" y="3078527"/>
            <a:ext cx="529560" cy="39240"/>
            <a:chOff x="7882110" y="3078527"/>
            <a:chExt cx="529560" cy="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4A715F7-E94D-4331-8328-56205BCA4EE6}"/>
                    </a:ext>
                  </a:extLst>
                </p14:cNvPr>
                <p14:cNvContentPartPr/>
                <p14:nvPr/>
              </p14:nvContentPartPr>
              <p14:xfrm>
                <a:off x="8032950" y="3078527"/>
                <a:ext cx="378720" cy="39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4A715F7-E94D-4331-8328-56205BCA4EE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23950" y="3069887"/>
                  <a:ext cx="3963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6BC87F5-FA4B-493D-83DB-7E45BBEC60AA}"/>
                    </a:ext>
                  </a:extLst>
                </p14:cNvPr>
                <p14:cNvContentPartPr/>
                <p14:nvPr/>
              </p14:nvContentPartPr>
              <p14:xfrm>
                <a:off x="7882110" y="3107327"/>
                <a:ext cx="362160" cy="8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6BC87F5-FA4B-493D-83DB-7E45BBEC60A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73470" y="3098687"/>
                  <a:ext cx="379800" cy="2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637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hart&#10;&#10;Description automatically generated">
            <a:extLst>
              <a:ext uri="{FF2B5EF4-FFF2-40B4-BE49-F238E27FC236}">
                <a16:creationId xmlns:a16="http://schemas.microsoft.com/office/drawing/2014/main" id="{980A66C3-EAA9-4050-ACC8-B7DB463A6B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t="2261" r="1562" b="6429"/>
          <a:stretch/>
        </p:blipFill>
        <p:spPr>
          <a:xfrm>
            <a:off x="416379" y="155120"/>
            <a:ext cx="11585122" cy="62620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8E5C79E-9A62-46A8-B756-027EDD5B5975}"/>
              </a:ext>
            </a:extLst>
          </p:cNvPr>
          <p:cNvGrpSpPr/>
          <p:nvPr/>
        </p:nvGrpSpPr>
        <p:grpSpPr>
          <a:xfrm>
            <a:off x="5458950" y="2282207"/>
            <a:ext cx="5448960" cy="141840"/>
            <a:chOff x="5458950" y="2282207"/>
            <a:chExt cx="544896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DEA8EC3-061C-4019-8B00-009D91EFA424}"/>
                    </a:ext>
                  </a:extLst>
                </p14:cNvPr>
                <p14:cNvContentPartPr/>
                <p14:nvPr/>
              </p14:nvContentPartPr>
              <p14:xfrm>
                <a:off x="5458950" y="2282207"/>
                <a:ext cx="1433880" cy="75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DEA8EC3-061C-4019-8B00-009D91EFA42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49950" y="2273567"/>
                  <a:ext cx="1451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89FA2F9-B56C-4C23-8B6A-A07AB78222B0}"/>
                    </a:ext>
                  </a:extLst>
                </p14:cNvPr>
                <p14:cNvContentPartPr/>
                <p14:nvPr/>
              </p14:nvContentPartPr>
              <p14:xfrm>
                <a:off x="7796790" y="2309927"/>
                <a:ext cx="1221840" cy="51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89FA2F9-B56C-4C23-8B6A-A07AB78222B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88150" y="2301287"/>
                  <a:ext cx="12394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D4A054-B252-4ED4-97FB-90B2885C3A3F}"/>
                    </a:ext>
                  </a:extLst>
                </p14:cNvPr>
                <p14:cNvContentPartPr/>
                <p14:nvPr/>
              </p14:nvContentPartPr>
              <p14:xfrm>
                <a:off x="9690390" y="2344487"/>
                <a:ext cx="1217520" cy="79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D4A054-B252-4ED4-97FB-90B2885C3A3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1750" y="2335847"/>
                  <a:ext cx="1235160" cy="9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E74C5AF-3181-46DF-A527-6E6DA76332CE}"/>
                  </a:ext>
                </a:extLst>
              </p14:cNvPr>
              <p14:cNvContentPartPr/>
              <p14:nvPr/>
            </p14:nvContentPartPr>
            <p14:xfrm>
              <a:off x="2528190" y="3330167"/>
              <a:ext cx="255600" cy="390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E74C5AF-3181-46DF-A527-6E6DA76332C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19190" y="3321167"/>
                <a:ext cx="273240" cy="4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9219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 with low confidence">
            <a:extLst>
              <a:ext uri="{FF2B5EF4-FFF2-40B4-BE49-F238E27FC236}">
                <a16:creationId xmlns:a16="http://schemas.microsoft.com/office/drawing/2014/main" id="{F06B844E-8213-4E9B-872C-EE34AB8BB8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" t="2262" r="3169" b="5595"/>
          <a:stretch/>
        </p:blipFill>
        <p:spPr>
          <a:xfrm>
            <a:off x="465364" y="155120"/>
            <a:ext cx="11340193" cy="63191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90915C-7BF4-4790-8E6A-723AFD65CF26}"/>
                  </a:ext>
                </a:extLst>
              </p14:cNvPr>
              <p14:cNvContentPartPr/>
              <p14:nvPr/>
            </p14:nvContentPartPr>
            <p14:xfrm>
              <a:off x="2674350" y="3453647"/>
              <a:ext cx="359280" cy="296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90915C-7BF4-4790-8E6A-723AFD65CF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5710" y="3444647"/>
                <a:ext cx="376920" cy="31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236512-598A-45BD-A1F8-9CC3AE76B2AB}"/>
              </a:ext>
            </a:extLst>
          </p:cNvPr>
          <p:cNvGrpSpPr/>
          <p:nvPr/>
        </p:nvGrpSpPr>
        <p:grpSpPr>
          <a:xfrm>
            <a:off x="9573390" y="3504767"/>
            <a:ext cx="641880" cy="109080"/>
            <a:chOff x="9573390" y="3504767"/>
            <a:chExt cx="641880" cy="1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ACE4DD9-D733-4A1F-BA79-FE32C3E86B99}"/>
                    </a:ext>
                  </a:extLst>
                </p14:cNvPr>
                <p14:cNvContentPartPr/>
                <p14:nvPr/>
              </p14:nvContentPartPr>
              <p14:xfrm>
                <a:off x="9573390" y="3504767"/>
                <a:ext cx="641880" cy="58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ACE4DD9-D733-4A1F-BA79-FE32C3E86B9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64750" y="3495767"/>
                  <a:ext cx="6595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E697F11-6ABF-4402-8744-3C015F130EFF}"/>
                    </a:ext>
                  </a:extLst>
                </p14:cNvPr>
                <p14:cNvContentPartPr/>
                <p14:nvPr/>
              </p14:nvContentPartPr>
              <p14:xfrm>
                <a:off x="9643590" y="3612407"/>
                <a:ext cx="73440" cy="1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E697F11-6ABF-4402-8744-3C015F130EF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34950" y="3603407"/>
                  <a:ext cx="91080" cy="1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720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iagram&#10;&#10;Description automatically generated">
            <a:extLst>
              <a:ext uri="{FF2B5EF4-FFF2-40B4-BE49-F238E27FC236}">
                <a16:creationId xmlns:a16="http://schemas.microsoft.com/office/drawing/2014/main" id="{8611964E-16F2-476B-AF5D-A3BA507D51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t="3215" r="4107" b="7262"/>
          <a:stretch/>
        </p:blipFill>
        <p:spPr>
          <a:xfrm>
            <a:off x="440870" y="220436"/>
            <a:ext cx="11250387" cy="613954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1727108-F62D-4AF5-B032-3A2CC37234F3}"/>
              </a:ext>
            </a:extLst>
          </p:cNvPr>
          <p:cNvGrpSpPr/>
          <p:nvPr/>
        </p:nvGrpSpPr>
        <p:grpSpPr>
          <a:xfrm>
            <a:off x="5298030" y="4545167"/>
            <a:ext cx="759240" cy="131040"/>
            <a:chOff x="5298030" y="4545167"/>
            <a:chExt cx="75924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65CD661-63CA-4002-AFF7-32C210A3110B}"/>
                    </a:ext>
                  </a:extLst>
                </p14:cNvPr>
                <p14:cNvContentPartPr/>
                <p14:nvPr/>
              </p14:nvContentPartPr>
              <p14:xfrm>
                <a:off x="5298030" y="4545167"/>
                <a:ext cx="759240" cy="92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65CD661-63CA-4002-AFF7-32C210A3110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89390" y="4536167"/>
                  <a:ext cx="776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FAA5BE6-CA13-43D2-B37B-CB5E82BEA16B}"/>
                    </a:ext>
                  </a:extLst>
                </p14:cNvPr>
                <p14:cNvContentPartPr/>
                <p14:nvPr/>
              </p14:nvContentPartPr>
              <p14:xfrm>
                <a:off x="5301270" y="4643447"/>
                <a:ext cx="620280" cy="32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FAA5BE6-CA13-43D2-B37B-CB5E82BEA16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92270" y="4634447"/>
                  <a:ext cx="63792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E010640-B000-4B4D-9EDC-FF30D33F3BC4}"/>
              </a:ext>
            </a:extLst>
          </p:cNvPr>
          <p:cNvGrpSpPr/>
          <p:nvPr/>
        </p:nvGrpSpPr>
        <p:grpSpPr>
          <a:xfrm>
            <a:off x="4285350" y="3610607"/>
            <a:ext cx="283320" cy="209160"/>
            <a:chOff x="4285350" y="3610607"/>
            <a:chExt cx="28332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985C01A-79F4-41F6-9D85-11F616DFFDAB}"/>
                    </a:ext>
                  </a:extLst>
                </p14:cNvPr>
                <p14:cNvContentPartPr/>
                <p14:nvPr/>
              </p14:nvContentPartPr>
              <p14:xfrm>
                <a:off x="4285350" y="3610607"/>
                <a:ext cx="279720" cy="179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985C01A-79F4-41F6-9D85-11F616DFFDA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76710" y="3601607"/>
                  <a:ext cx="2973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FD20C8C-CA5D-47A8-9094-435B252D3B29}"/>
                    </a:ext>
                  </a:extLst>
                </p14:cNvPr>
                <p14:cNvContentPartPr/>
                <p14:nvPr/>
              </p14:nvContentPartPr>
              <p14:xfrm>
                <a:off x="4313430" y="3630047"/>
                <a:ext cx="255240" cy="189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FD20C8C-CA5D-47A8-9094-435B252D3B2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04430" y="3621047"/>
                  <a:ext cx="272880" cy="20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78419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7B0EC6-AC70-4667-AA67-A9F5C9C3C0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2381" r="3036" b="5238"/>
          <a:stretch/>
        </p:blipFill>
        <p:spPr>
          <a:xfrm>
            <a:off x="408214" y="163286"/>
            <a:ext cx="11413672" cy="63354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2E6730-DC0F-498F-A0AC-C7D788A8BE50}"/>
              </a:ext>
            </a:extLst>
          </p:cNvPr>
          <p:cNvGrpSpPr/>
          <p:nvPr/>
        </p:nvGrpSpPr>
        <p:grpSpPr>
          <a:xfrm>
            <a:off x="8566830" y="3437807"/>
            <a:ext cx="369360" cy="70920"/>
            <a:chOff x="8566830" y="3437807"/>
            <a:chExt cx="369360" cy="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154955A-59A2-4CBE-945A-6F3AE244B2A2}"/>
                    </a:ext>
                  </a:extLst>
                </p14:cNvPr>
                <p14:cNvContentPartPr/>
                <p14:nvPr/>
              </p14:nvContentPartPr>
              <p14:xfrm>
                <a:off x="8634150" y="3437807"/>
                <a:ext cx="281880" cy="35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154955A-59A2-4CBE-945A-6F3AE244B2A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25150" y="3429167"/>
                  <a:ext cx="2995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71F583E-432F-48A9-A8F3-B95089C57874}"/>
                    </a:ext>
                  </a:extLst>
                </p14:cNvPr>
                <p14:cNvContentPartPr/>
                <p14:nvPr/>
              </p14:nvContentPartPr>
              <p14:xfrm>
                <a:off x="8566830" y="3473087"/>
                <a:ext cx="369360" cy="35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71F583E-432F-48A9-A8F3-B95089C5787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558190" y="3464447"/>
                  <a:ext cx="38700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2643FC-FA2A-4A58-B538-02716E691C68}"/>
              </a:ext>
            </a:extLst>
          </p:cNvPr>
          <p:cNvGrpSpPr/>
          <p:nvPr/>
        </p:nvGrpSpPr>
        <p:grpSpPr>
          <a:xfrm>
            <a:off x="4213350" y="3294527"/>
            <a:ext cx="553680" cy="916920"/>
            <a:chOff x="4213350" y="3294527"/>
            <a:chExt cx="553680" cy="91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98A9B0-763B-48B2-AC0A-8A749047AA15}"/>
                    </a:ext>
                  </a:extLst>
                </p14:cNvPr>
                <p14:cNvContentPartPr/>
                <p14:nvPr/>
              </p14:nvContentPartPr>
              <p14:xfrm>
                <a:off x="4213350" y="3344207"/>
                <a:ext cx="173520" cy="867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98A9B0-763B-48B2-AC0A-8A749047AA1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04350" y="3335207"/>
                  <a:ext cx="19116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4119D66-D806-4D23-9B0A-682D790C3ABE}"/>
                    </a:ext>
                  </a:extLst>
                </p14:cNvPr>
                <p14:cNvContentPartPr/>
                <p14:nvPr/>
              </p14:nvContentPartPr>
              <p14:xfrm>
                <a:off x="4226670" y="3294527"/>
                <a:ext cx="241560" cy="403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4119D66-D806-4D23-9B0A-682D790C3A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17670" y="3285887"/>
                  <a:ext cx="25920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F09BCB-6269-4262-A554-65C7F9742F16}"/>
                    </a:ext>
                  </a:extLst>
                </p14:cNvPr>
                <p14:cNvContentPartPr/>
                <p14:nvPr/>
              </p14:nvContentPartPr>
              <p14:xfrm>
                <a:off x="4637070" y="3346007"/>
                <a:ext cx="129960" cy="316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F09BCB-6269-4262-A554-65C7F9742F1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28070" y="3337367"/>
                  <a:ext cx="147600" cy="33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19985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MANASVI SHARMA</dc:creator>
  <cp:lastModifiedBy>MANASVI SHARMA</cp:lastModifiedBy>
  <cp:revision>3</cp:revision>
  <dcterms:created xsi:type="dcterms:W3CDTF">2022-02-24T00:59:18Z</dcterms:created>
  <dcterms:modified xsi:type="dcterms:W3CDTF">2022-02-25T09:17:45Z</dcterms:modified>
</cp:coreProperties>
</file>